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80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81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50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4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954237-A0E8-4B86-9FA5-76BDCA317CA6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FCB77-F233-415F-BEA2-F8B6B682D2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FCB77-F233-415F-BEA2-F8B6B682D213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FCB77-F233-415F-BEA2-F8B6B682D21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FCB77-F233-415F-BEA2-F8B6B682D213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FCB77-F233-415F-BEA2-F8B6B682D21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56553-6613-4AFB-8AE8-80835AF23A94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F600-B318-4244-AB77-85FA52362F11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86AD-9E82-46E8-9B9D-860599104D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F600-B318-4244-AB77-85FA52362F11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86AD-9E82-46E8-9B9D-860599104D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F600-B318-4244-AB77-85FA52362F11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86AD-9E82-46E8-9B9D-860599104D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F600-B318-4244-AB77-85FA52362F11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86AD-9E82-46E8-9B9D-860599104D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F600-B318-4244-AB77-85FA52362F11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86AD-9E82-46E8-9B9D-860599104D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F600-B318-4244-AB77-85FA52362F11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86AD-9E82-46E8-9B9D-860599104D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F600-B318-4244-AB77-85FA52362F11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86AD-9E82-46E8-9B9D-860599104D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F600-B318-4244-AB77-85FA52362F11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86AD-9E82-46E8-9B9D-860599104D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F600-B318-4244-AB77-85FA52362F11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86AD-9E82-46E8-9B9D-860599104D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F600-B318-4244-AB77-85FA52362F11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86AD-9E82-46E8-9B9D-860599104D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F600-B318-4244-AB77-85FA52362F11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086AD-9E82-46E8-9B9D-860599104D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3F600-B318-4244-AB77-85FA52362F11}" type="datetimeFigureOut">
              <a:rPr lang="en-US" smtClean="0"/>
              <a:pPr/>
              <a:t>9/30/2020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086AD-9E82-46E8-9B9D-860599104DF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5" Type="http://schemas.openxmlformats.org/officeDocument/2006/relationships/image" Target="../media/image8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99.png"/><Relationship Id="rId7" Type="http://schemas.openxmlformats.org/officeDocument/2006/relationships/image" Target="../media/image103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100.png"/><Relationship Id="rId9" Type="http://schemas.openxmlformats.org/officeDocument/2006/relationships/image" Target="../media/image10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3" Type="http://schemas.openxmlformats.org/officeDocument/2006/relationships/image" Target="../media/image120.png"/><Relationship Id="rId7" Type="http://schemas.openxmlformats.org/officeDocument/2006/relationships/image" Target="../media/image124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10" Type="http://schemas.openxmlformats.org/officeDocument/2006/relationships/image" Target="../media/image127.png"/><Relationship Id="rId4" Type="http://schemas.openxmlformats.org/officeDocument/2006/relationships/image" Target="../media/image121.png"/><Relationship Id="rId9" Type="http://schemas.openxmlformats.org/officeDocument/2006/relationships/image" Target="../media/image1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3600" y="228600"/>
            <a:ext cx="27432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0" dirty="0" smtClean="0">
                <a:solidFill>
                  <a:schemeClr val="accent1">
                    <a:lumMod val="75000"/>
                  </a:schemeClr>
                </a:solidFill>
                <a:latin typeface="Besmellah 1" pitchFamily="2" charset="0"/>
              </a:rPr>
              <a:t>a</a:t>
            </a:r>
            <a:endParaRPr lang="en-US" sz="40000" dirty="0">
              <a:solidFill>
                <a:schemeClr val="accent1">
                  <a:lumMod val="75000"/>
                </a:schemeClr>
              </a:solidFill>
              <a:latin typeface="Besmellah 1" pitchFamily="2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28600" y="304800"/>
            <a:ext cx="8728979" cy="1307880"/>
            <a:chOff x="228600" y="304800"/>
            <a:chExt cx="8728979" cy="1307880"/>
          </a:xfrm>
        </p:grpSpPr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304800"/>
              <a:ext cx="8728979" cy="656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220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29400" y="990600"/>
              <a:ext cx="2305078" cy="622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2200" y="1828800"/>
            <a:ext cx="6544488" cy="802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2743200"/>
            <a:ext cx="46355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752600" y="2667000"/>
            <a:ext cx="45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90800" y="2667000"/>
            <a:ext cx="45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05200" y="2667000"/>
            <a:ext cx="45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۴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67200" y="2667000"/>
            <a:ext cx="45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۵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228600" y="3733800"/>
            <a:ext cx="8706242" cy="1812925"/>
            <a:chOff x="228600" y="3733800"/>
            <a:chExt cx="8706242" cy="1812925"/>
          </a:xfrm>
        </p:grpSpPr>
        <p:pic>
          <p:nvPicPr>
            <p:cNvPr id="9223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8600" y="3733800"/>
              <a:ext cx="8706242" cy="720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224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419600" y="4648200"/>
              <a:ext cx="4476853" cy="898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225" name="Picture 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514600" y="4648200"/>
              <a:ext cx="1856447" cy="620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7" name="TextBox 16"/>
          <p:cNvSpPr txBox="1"/>
          <p:nvPr/>
        </p:nvSpPr>
        <p:spPr>
          <a:xfrm>
            <a:off x="3505200" y="3505200"/>
            <a:ext cx="45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343400" y="4495800"/>
            <a:ext cx="2362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{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۷ و ۶ و ۵</a:t>
            </a:r>
            <a:r>
              <a:rPr lang="fa-IR" sz="4400" dirty="0" smtClean="0">
                <a:solidFill>
                  <a:srgbClr val="7030A0"/>
                </a:solidFill>
                <a:latin typeface="+mj-lt"/>
                <a:cs typeface="B Titr" pitchFamily="2" charset="-78"/>
              </a:rPr>
              <a:t>}</a:t>
            </a:r>
            <a:endParaRPr lang="en-US" sz="4400" dirty="0">
              <a:solidFill>
                <a:srgbClr val="7030A0"/>
              </a:solidFill>
              <a:latin typeface="+mj-lt"/>
              <a:cs typeface="B Titr" pitchFamily="2" charset="-78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81000" y="1371600"/>
            <a:ext cx="8586019" cy="3754245"/>
            <a:chOff x="152400" y="304800"/>
            <a:chExt cx="8814619" cy="3754245"/>
          </a:xfrm>
        </p:grpSpPr>
        <p:pic>
          <p:nvPicPr>
            <p:cNvPr id="1024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2400" y="304800"/>
              <a:ext cx="8790645" cy="788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4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77000" y="1066800"/>
              <a:ext cx="2448500" cy="812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44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600" y="1066800"/>
              <a:ext cx="6270948" cy="804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45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733800" y="1828800"/>
              <a:ext cx="5195372" cy="838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47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8600" y="2667000"/>
              <a:ext cx="8674630" cy="690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48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715000" y="3352800"/>
              <a:ext cx="3252019" cy="706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52400" y="228600"/>
            <a:ext cx="8765382" cy="2841625"/>
            <a:chOff x="152400" y="228600"/>
            <a:chExt cx="8765382" cy="284162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228600"/>
              <a:ext cx="8656756" cy="6578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2400" y="1066800"/>
              <a:ext cx="8765382" cy="661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001000" y="1752600"/>
              <a:ext cx="854362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8600" y="1752600"/>
              <a:ext cx="7682879" cy="670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315200" y="2514600"/>
              <a:ext cx="1527968" cy="555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4400" y="2971800"/>
            <a:ext cx="2336620" cy="269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914400"/>
            <a:ext cx="8763300" cy="1302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86000"/>
            <a:ext cx="3954453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Group 5"/>
          <p:cNvGrpSpPr/>
          <p:nvPr/>
        </p:nvGrpSpPr>
        <p:grpSpPr>
          <a:xfrm>
            <a:off x="4191000" y="0"/>
            <a:ext cx="4679295" cy="858838"/>
            <a:chOff x="4191000" y="0"/>
            <a:chExt cx="4679295" cy="858838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91000" y="228600"/>
              <a:ext cx="4679295" cy="630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705600" y="0"/>
              <a:ext cx="304799" cy="4259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7" name="TextBox 6"/>
          <p:cNvSpPr txBox="1"/>
          <p:nvPr/>
        </p:nvSpPr>
        <p:spPr>
          <a:xfrm>
            <a:off x="838200" y="4800600"/>
            <a:ext cx="609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{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fa-IR" sz="54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fa-IR" sz="54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fa-IR" sz="54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fa-IR" sz="54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fa-IR" sz="54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fa-IR" sz="5400" dirty="0" smtClean="0">
                <a:solidFill>
                  <a:srgbClr val="7030A0"/>
                </a:solidFill>
                <a:latin typeface="+mj-lt"/>
                <a:cs typeface="B Titr" pitchFamily="2" charset="-78"/>
              </a:rPr>
              <a:t>}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5400" dirty="0" smtClean="0">
                <a:solidFill>
                  <a:srgbClr val="7030A0"/>
                </a:solidFill>
                <a:latin typeface="+mj-lt"/>
                <a:cs typeface="B Titr" pitchFamily="2" charset="-78"/>
              </a:rPr>
              <a:t>=</a:t>
            </a:r>
            <a:endParaRPr lang="en-US" sz="5400" dirty="0">
              <a:solidFill>
                <a:srgbClr val="7030A0"/>
              </a:solidFill>
              <a:latin typeface="+mj-lt"/>
              <a:cs typeface="B Titr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0600" y="5715000"/>
            <a:ext cx="533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{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fa-IR" sz="54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fa-IR" sz="54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fa-IR" sz="54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fa-IR" sz="54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fa-IR" sz="5400" dirty="0" smtClean="0">
                <a:solidFill>
                  <a:srgbClr val="7030A0"/>
                </a:solidFill>
                <a:latin typeface="+mj-lt"/>
                <a:cs typeface="B Titr" pitchFamily="2" charset="-78"/>
              </a:rPr>
              <a:t>}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5400" dirty="0" smtClean="0">
                <a:solidFill>
                  <a:srgbClr val="7030A0"/>
                </a:solidFill>
                <a:latin typeface="+mj-lt"/>
                <a:cs typeface="B Titr" pitchFamily="2" charset="-78"/>
              </a:rPr>
              <a:t>=</a:t>
            </a:r>
            <a:endParaRPr lang="en-US" sz="5400" dirty="0">
              <a:solidFill>
                <a:srgbClr val="7030A0"/>
              </a:solidFill>
              <a:latin typeface="+mj-lt"/>
              <a:cs typeface="B Titr" pitchFamily="2" charset="-78"/>
            </a:endParaRP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28600" y="381000"/>
            <a:ext cx="8750736" cy="1403350"/>
            <a:chOff x="228600" y="381000"/>
            <a:chExt cx="8750736" cy="140335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381000"/>
              <a:ext cx="8750736" cy="664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58000" y="1143000"/>
              <a:ext cx="2008318" cy="641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8" name="Group 7"/>
          <p:cNvGrpSpPr/>
          <p:nvPr/>
        </p:nvGrpSpPr>
        <p:grpSpPr>
          <a:xfrm>
            <a:off x="0" y="2209800"/>
            <a:ext cx="8951117" cy="1485900"/>
            <a:chOff x="0" y="2209800"/>
            <a:chExt cx="8951117" cy="1485900"/>
          </a:xfrm>
        </p:grpSpPr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2400" y="2209800"/>
              <a:ext cx="8782940" cy="735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105400" y="2971800"/>
              <a:ext cx="3845717" cy="72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3048000"/>
              <a:ext cx="5098730" cy="630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9" name="Oval 8"/>
          <p:cNvSpPr/>
          <p:nvPr/>
        </p:nvSpPr>
        <p:spPr>
          <a:xfrm>
            <a:off x="990600" y="4191000"/>
            <a:ext cx="2514600" cy="2362200"/>
          </a:xfrm>
          <a:prstGeom prst="ellipse">
            <a:avLst/>
          </a:prstGeom>
          <a:noFill/>
          <a:ln w="53975">
            <a:solidFill>
              <a:srgbClr val="FFC5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286000" y="4191000"/>
            <a:ext cx="2514600" cy="2362200"/>
          </a:xfrm>
          <a:prstGeom prst="ellipse">
            <a:avLst/>
          </a:prstGeom>
          <a:noFill/>
          <a:ln w="53975">
            <a:solidFill>
              <a:srgbClr val="FFC5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600200" y="42672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14400" y="3733800"/>
            <a:ext cx="45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fa-IR" sz="44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19200" y="47244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71600" y="54102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52600" y="58674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۴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43200" y="45720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743200" y="54102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۶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886200" y="44958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۷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886200" y="54102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۸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495800" y="3810000"/>
            <a:ext cx="45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fa-IR" sz="44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43200" y="45720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۵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743200" y="54102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۶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743200" y="45720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FF0000"/>
                </a:solidFill>
                <a:cs typeface="B Titr" pitchFamily="2" charset="-78"/>
              </a:rPr>
              <a:t>۵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743200" y="54102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FF0000"/>
                </a:solidFill>
                <a:cs typeface="B Titr" pitchFamily="2" charset="-78"/>
              </a:rPr>
              <a:t>۶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248400" y="3886200"/>
            <a:ext cx="167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{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۶ و ۵</a:t>
            </a:r>
            <a:r>
              <a:rPr lang="fa-IR" sz="4400" dirty="0" smtClean="0">
                <a:solidFill>
                  <a:srgbClr val="7030A0"/>
                </a:solidFill>
                <a:latin typeface="+mj-lt"/>
                <a:cs typeface="B Titr" pitchFamily="2" charset="-78"/>
              </a:rPr>
              <a:t>}</a:t>
            </a:r>
            <a:endParaRPr lang="en-US" sz="4400" dirty="0">
              <a:solidFill>
                <a:srgbClr val="7030A0"/>
              </a:solidFill>
              <a:latin typeface="+mj-lt"/>
              <a:cs typeface="B Titr" pitchFamily="2" charset="-78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74897" y="304800"/>
            <a:ext cx="8716703" cy="1524000"/>
            <a:chOff x="274897" y="304800"/>
            <a:chExt cx="8716703" cy="1524000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4897" y="304800"/>
              <a:ext cx="8716703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51017" y="1219200"/>
              <a:ext cx="4045975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48000" y="1219200"/>
              <a:ext cx="1772142" cy="544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" name="TextBox 5"/>
          <p:cNvSpPr txBox="1"/>
          <p:nvPr/>
        </p:nvSpPr>
        <p:spPr>
          <a:xfrm>
            <a:off x="304800" y="990600"/>
            <a:ext cx="1143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{</a:t>
            </a:r>
            <a:r>
              <a:rPr lang="en-US" sz="54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fa-IR" sz="5400" dirty="0" smtClean="0">
                <a:solidFill>
                  <a:srgbClr val="7030A0"/>
                </a:solidFill>
                <a:latin typeface="+mj-lt"/>
                <a:cs typeface="B Titr" pitchFamily="2" charset="-78"/>
              </a:rPr>
              <a:t>}</a:t>
            </a:r>
            <a:endParaRPr lang="en-US" sz="5400" dirty="0">
              <a:solidFill>
                <a:srgbClr val="7030A0"/>
              </a:solidFill>
              <a:latin typeface="+mj-lt"/>
              <a:cs typeface="B Titr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52600" y="990600"/>
            <a:ext cx="114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تهی</a:t>
            </a:r>
            <a:endParaRPr lang="en-US" sz="4400" dirty="0">
              <a:solidFill>
                <a:srgbClr val="7030A0"/>
              </a:solidFill>
              <a:latin typeface="+mj-lt"/>
              <a:cs typeface="B Titr" pitchFamily="2" charset="-78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152400" y="2209800"/>
            <a:ext cx="8782008" cy="2667000"/>
            <a:chOff x="152400" y="2209800"/>
            <a:chExt cx="8782008" cy="2667000"/>
          </a:xfrm>
        </p:grpSpPr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8600" y="2209800"/>
              <a:ext cx="8705808" cy="7235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2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34200" y="2895600"/>
              <a:ext cx="1986415" cy="7318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3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046114" y="2895600"/>
              <a:ext cx="4902186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4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52400" y="2819400"/>
              <a:ext cx="1942566" cy="730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5" name="Picture 9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114800" y="3581400"/>
              <a:ext cx="4809212" cy="649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7" name="Picture 11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81000" y="3505200"/>
              <a:ext cx="3713655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8" name="Picture 1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093532" y="4191000"/>
              <a:ext cx="2816165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81000"/>
            <a:ext cx="8711334" cy="701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1219200"/>
            <a:ext cx="4994637" cy="726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286000" y="2133600"/>
            <a:ext cx="1371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{</a:t>
            </a:r>
            <a:r>
              <a:rPr lang="fa-IR" sz="6600" dirty="0" smtClean="0">
                <a:solidFill>
                  <a:srgbClr val="7030A0"/>
                </a:solidFill>
                <a:cs typeface="Dast Nevis" pitchFamily="66" charset="-78"/>
              </a:rPr>
              <a:t>۰</a:t>
            </a:r>
            <a:r>
              <a:rPr lang="fa-IR" sz="5400" dirty="0" smtClean="0">
                <a:solidFill>
                  <a:srgbClr val="7030A0"/>
                </a:solidFill>
                <a:latin typeface="+mj-lt"/>
                <a:cs typeface="B Titr" pitchFamily="2" charset="-78"/>
              </a:rPr>
              <a:t>}</a:t>
            </a:r>
            <a:endParaRPr lang="en-US" sz="5400" dirty="0">
              <a:solidFill>
                <a:srgbClr val="7030A0"/>
              </a:solidFill>
              <a:latin typeface="+mj-lt"/>
              <a:cs typeface="B Titr" pitchFamily="2" charset="-78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2286000"/>
            <a:ext cx="5108197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1" name="Group 10"/>
          <p:cNvGrpSpPr/>
          <p:nvPr/>
        </p:nvGrpSpPr>
        <p:grpSpPr>
          <a:xfrm>
            <a:off x="3048000" y="1295400"/>
            <a:ext cx="609600" cy="533400"/>
            <a:chOff x="2971800" y="2362200"/>
            <a:chExt cx="609600" cy="533400"/>
          </a:xfrm>
        </p:grpSpPr>
        <p:sp>
          <p:nvSpPr>
            <p:cNvPr id="7" name="Oval 6"/>
            <p:cNvSpPr/>
            <p:nvPr/>
          </p:nvSpPr>
          <p:spPr>
            <a:xfrm>
              <a:off x="3048000" y="2362200"/>
              <a:ext cx="457200" cy="533400"/>
            </a:xfrm>
            <a:prstGeom prst="ellipse">
              <a:avLst/>
            </a:prstGeom>
            <a:noFill/>
            <a:ln w="508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Connector 8"/>
            <p:cNvCxnSpPr/>
            <p:nvPr/>
          </p:nvCxnSpPr>
          <p:spPr>
            <a:xfrm rot="10800000" flipV="1">
              <a:off x="2971800" y="2362200"/>
              <a:ext cx="609600" cy="533400"/>
            </a:xfrm>
            <a:prstGeom prst="line">
              <a:avLst/>
            </a:prstGeom>
            <a:ln w="4762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9200" y="3276600"/>
            <a:ext cx="3759632" cy="80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3581400" y="3276600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{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r>
              <a:rPr lang="fa-IR" sz="5400" dirty="0" smtClean="0">
                <a:solidFill>
                  <a:srgbClr val="7030A0"/>
                </a:solidFill>
                <a:latin typeface="+mj-lt"/>
                <a:cs typeface="B Titr" pitchFamily="2" charset="-78"/>
              </a:rPr>
              <a:t>}</a:t>
            </a:r>
            <a:endParaRPr lang="en-US" sz="5400" dirty="0">
              <a:solidFill>
                <a:srgbClr val="7030A0"/>
              </a:solidFill>
              <a:latin typeface="+mj-lt"/>
              <a:cs typeface="B Titr" pitchFamily="2" charset="-78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3000" y="4419600"/>
            <a:ext cx="7767980" cy="72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-228600" y="4343400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{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r>
              <a:rPr lang="fa-IR" sz="5400" dirty="0" smtClean="0">
                <a:solidFill>
                  <a:srgbClr val="7030A0"/>
                </a:solidFill>
                <a:latin typeface="+mj-lt"/>
                <a:cs typeface="B Titr" pitchFamily="2" charset="-78"/>
              </a:rPr>
              <a:t>}</a:t>
            </a:r>
            <a:endParaRPr lang="en-US" sz="5400" dirty="0">
              <a:solidFill>
                <a:srgbClr val="7030A0"/>
              </a:solidFill>
              <a:latin typeface="+mj-lt"/>
              <a:cs typeface="B Titr" pitchFamily="2" charset="-78"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352800" y="0"/>
            <a:ext cx="5622560" cy="936625"/>
            <a:chOff x="3352800" y="0"/>
            <a:chExt cx="5622560" cy="936625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352800" y="228600"/>
              <a:ext cx="5622560" cy="708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53200" y="0"/>
              <a:ext cx="363537" cy="555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9" name="Group 8"/>
          <p:cNvGrpSpPr/>
          <p:nvPr/>
        </p:nvGrpSpPr>
        <p:grpSpPr>
          <a:xfrm>
            <a:off x="228600" y="1143000"/>
            <a:ext cx="8694295" cy="2286000"/>
            <a:chOff x="228600" y="1143000"/>
            <a:chExt cx="8694295" cy="2286000"/>
          </a:xfrm>
        </p:grpSpPr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600" y="1143000"/>
              <a:ext cx="8694295" cy="6619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4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24400" y="1905000"/>
              <a:ext cx="4117972" cy="645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50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8600" y="1905000"/>
              <a:ext cx="4445159" cy="797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51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899858" y="2743200"/>
              <a:ext cx="1902711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2" name="Group 11"/>
          <p:cNvGrpSpPr/>
          <p:nvPr/>
        </p:nvGrpSpPr>
        <p:grpSpPr>
          <a:xfrm>
            <a:off x="228600" y="3962400"/>
            <a:ext cx="8763001" cy="1447800"/>
            <a:chOff x="228599" y="4038600"/>
            <a:chExt cx="8763001" cy="1447800"/>
          </a:xfrm>
        </p:grpSpPr>
        <p:pic>
          <p:nvPicPr>
            <p:cNvPr id="6152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28599" y="4038600"/>
              <a:ext cx="8763001" cy="659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53" name="Picture 9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319310" y="4876800"/>
              <a:ext cx="2641592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346392" y="304800"/>
            <a:ext cx="8643270" cy="1661408"/>
            <a:chOff x="346392" y="304800"/>
            <a:chExt cx="8643270" cy="1661408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46392" y="304800"/>
              <a:ext cx="8639176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29200" y="1295400"/>
              <a:ext cx="3960462" cy="641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17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09800" y="1219200"/>
              <a:ext cx="2820862" cy="747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3910" y="2057400"/>
            <a:ext cx="4007736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981200" y="205740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یکتا نیست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447800" y="3124200"/>
            <a:ext cx="457200" cy="609600"/>
            <a:chOff x="3657600" y="2590800"/>
            <a:chExt cx="457200" cy="609600"/>
          </a:xfrm>
        </p:grpSpPr>
        <p:cxnSp>
          <p:nvCxnSpPr>
            <p:cNvPr id="8" name="Straight Connector 7"/>
            <p:cNvCxnSpPr/>
            <p:nvPr/>
          </p:nvCxnSpPr>
          <p:spPr>
            <a:xfrm rot="5400000">
              <a:off x="3619500" y="2705100"/>
              <a:ext cx="6096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3543300" y="3009900"/>
              <a:ext cx="304800" cy="762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4572000" y="2209800"/>
            <a:ext cx="304800" cy="533400"/>
            <a:chOff x="4419600" y="4572000"/>
            <a:chExt cx="381000" cy="457200"/>
          </a:xfrm>
        </p:grpSpPr>
        <p:cxnSp>
          <p:nvCxnSpPr>
            <p:cNvPr id="11" name="Straight Connector 10"/>
            <p:cNvCxnSpPr/>
            <p:nvPr/>
          </p:nvCxnSpPr>
          <p:spPr>
            <a:xfrm rot="5400000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3189" y="3124200"/>
            <a:ext cx="684761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228600" y="3886200"/>
            <a:ext cx="2133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{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۶ </a:t>
            </a:r>
            <a:r>
              <a:rPr lang="fa-IR" sz="32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 ۴</a:t>
            </a:r>
            <a:r>
              <a:rPr lang="fa-IR" sz="32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 ۲</a:t>
            </a:r>
            <a:r>
              <a:rPr lang="fa-IR" sz="4400" dirty="0" smtClean="0">
                <a:solidFill>
                  <a:srgbClr val="7030A0"/>
                </a:solidFill>
                <a:latin typeface="+mj-lt"/>
                <a:cs typeface="B Titr" pitchFamily="2" charset="-78"/>
              </a:rPr>
              <a:t>}</a:t>
            </a:r>
            <a:endParaRPr lang="en-US" sz="4400" dirty="0">
              <a:solidFill>
                <a:srgbClr val="7030A0"/>
              </a:solidFill>
              <a:latin typeface="+mj-lt"/>
              <a:cs typeface="B Titr" pitchFamily="2" charset="-78"/>
            </a:endParaRPr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81400" y="4572000"/>
            <a:ext cx="5145526" cy="87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228600" y="5486400"/>
            <a:ext cx="548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{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۱۹و۱۷و۱۳ و ۱۱و ۷ و ۵ و ۳ و ۲</a:t>
            </a:r>
            <a:r>
              <a:rPr lang="fa-IR" sz="4400" dirty="0" smtClean="0">
                <a:solidFill>
                  <a:srgbClr val="7030A0"/>
                </a:solidFill>
                <a:latin typeface="+mj-lt"/>
                <a:cs typeface="B Titr" pitchFamily="2" charset="-78"/>
              </a:rPr>
              <a:t>}</a:t>
            </a:r>
            <a:endParaRPr lang="en-US" sz="4400" dirty="0">
              <a:solidFill>
                <a:srgbClr val="7030A0"/>
              </a:solidFill>
              <a:latin typeface="+mj-lt"/>
              <a:cs typeface="B Titr" pitchFamily="2" charset="-78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048000" y="4572000"/>
            <a:ext cx="457200" cy="609600"/>
            <a:chOff x="3657600" y="2590800"/>
            <a:chExt cx="457200" cy="609600"/>
          </a:xfrm>
        </p:grpSpPr>
        <p:cxnSp>
          <p:nvCxnSpPr>
            <p:cNvPr id="19" name="Straight Connector 18"/>
            <p:cNvCxnSpPr/>
            <p:nvPr/>
          </p:nvCxnSpPr>
          <p:spPr>
            <a:xfrm rot="5400000">
              <a:off x="3619500" y="2705100"/>
              <a:ext cx="6096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3543300" y="3009900"/>
              <a:ext cx="304800" cy="762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04800"/>
            <a:ext cx="2903762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895600" y="38100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یکتا نیست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486400" y="457200"/>
            <a:ext cx="304800" cy="533400"/>
            <a:chOff x="4419600" y="4572000"/>
            <a:chExt cx="381000" cy="457200"/>
          </a:xfrm>
        </p:grpSpPr>
        <p:cxnSp>
          <p:nvCxnSpPr>
            <p:cNvPr id="5" name="Straight Connector 4"/>
            <p:cNvCxnSpPr/>
            <p:nvPr/>
          </p:nvCxnSpPr>
          <p:spPr>
            <a:xfrm rot="5400000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rot="16200000" flipH="1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447800"/>
            <a:ext cx="4185453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28600" y="2362200"/>
            <a:ext cx="548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{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 ۲۴</a:t>
            </a:r>
            <a:r>
              <a:rPr lang="fa-IR" sz="32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 ۱۲ </a:t>
            </a:r>
            <a:r>
              <a:rPr lang="fa-IR" sz="32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 ۸  </a:t>
            </a:r>
            <a:r>
              <a:rPr lang="fa-IR" sz="32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 ۶  </a:t>
            </a:r>
            <a:r>
              <a:rPr lang="fa-IR" sz="32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 ۴ </a:t>
            </a:r>
            <a:r>
              <a:rPr lang="fa-IR" sz="32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 ۳ </a:t>
            </a:r>
            <a:r>
              <a:rPr lang="fa-IR" sz="32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 ۲ </a:t>
            </a:r>
            <a:r>
              <a:rPr lang="fa-IR" sz="32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 ۱</a:t>
            </a:r>
            <a:r>
              <a:rPr lang="fa-IR" sz="4400" dirty="0" smtClean="0">
                <a:solidFill>
                  <a:srgbClr val="7030A0"/>
                </a:solidFill>
                <a:latin typeface="+mj-lt"/>
                <a:cs typeface="B Titr" pitchFamily="2" charset="-78"/>
              </a:rPr>
              <a:t>}</a:t>
            </a:r>
            <a:endParaRPr lang="en-US" sz="4400" dirty="0">
              <a:solidFill>
                <a:srgbClr val="7030A0"/>
              </a:solidFill>
              <a:latin typeface="+mj-lt"/>
              <a:cs typeface="B Titr" pitchFamily="2" charset="-78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114800" y="1447800"/>
            <a:ext cx="381000" cy="609600"/>
            <a:chOff x="3657600" y="2590800"/>
            <a:chExt cx="457200" cy="609600"/>
          </a:xfrm>
        </p:grpSpPr>
        <p:cxnSp>
          <p:nvCxnSpPr>
            <p:cNvPr id="10" name="Straight Connector 9"/>
            <p:cNvCxnSpPr/>
            <p:nvPr/>
          </p:nvCxnSpPr>
          <p:spPr>
            <a:xfrm rot="5400000">
              <a:off x="3619500" y="2705100"/>
              <a:ext cx="6096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6200000" flipH="1">
              <a:off x="3543300" y="3009900"/>
              <a:ext cx="304800" cy="762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3429000"/>
            <a:ext cx="2625146" cy="78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3048000" y="350520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یکتا نیست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5638800" y="3581400"/>
            <a:ext cx="304800" cy="533400"/>
            <a:chOff x="4419600" y="4572000"/>
            <a:chExt cx="381000" cy="457200"/>
          </a:xfrm>
        </p:grpSpPr>
        <p:cxnSp>
          <p:nvCxnSpPr>
            <p:cNvPr id="15" name="Straight Connector 14"/>
            <p:cNvCxnSpPr/>
            <p:nvPr/>
          </p:nvCxnSpPr>
          <p:spPr>
            <a:xfrm rot="5400000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38600" y="4724400"/>
            <a:ext cx="4774095" cy="79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8" name="Group 17"/>
          <p:cNvGrpSpPr/>
          <p:nvPr/>
        </p:nvGrpSpPr>
        <p:grpSpPr>
          <a:xfrm>
            <a:off x="3657600" y="4648200"/>
            <a:ext cx="381000" cy="609600"/>
            <a:chOff x="3657600" y="2590800"/>
            <a:chExt cx="457200" cy="609600"/>
          </a:xfrm>
        </p:grpSpPr>
        <p:cxnSp>
          <p:nvCxnSpPr>
            <p:cNvPr id="19" name="Straight Connector 18"/>
            <p:cNvCxnSpPr/>
            <p:nvPr/>
          </p:nvCxnSpPr>
          <p:spPr>
            <a:xfrm rot="5400000">
              <a:off x="3619500" y="2705100"/>
              <a:ext cx="6096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3543300" y="3009900"/>
              <a:ext cx="304800" cy="762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2057400" y="4800600"/>
            <a:ext cx="609600" cy="533400"/>
            <a:chOff x="2971800" y="2362200"/>
            <a:chExt cx="609600" cy="533400"/>
          </a:xfrm>
        </p:grpSpPr>
        <p:sp>
          <p:nvSpPr>
            <p:cNvPr id="22" name="Oval 21"/>
            <p:cNvSpPr/>
            <p:nvPr/>
          </p:nvSpPr>
          <p:spPr>
            <a:xfrm>
              <a:off x="3048000" y="2362200"/>
              <a:ext cx="457200" cy="533400"/>
            </a:xfrm>
            <a:prstGeom prst="ellipse">
              <a:avLst/>
            </a:prstGeom>
            <a:noFill/>
            <a:ln w="508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3" name="Straight Connector 22"/>
            <p:cNvCxnSpPr/>
            <p:nvPr/>
          </p:nvCxnSpPr>
          <p:spPr>
            <a:xfrm rot="10800000" flipV="1">
              <a:off x="2971800" y="2362200"/>
              <a:ext cx="609600" cy="533400"/>
            </a:xfrm>
            <a:prstGeom prst="line">
              <a:avLst/>
            </a:prstGeom>
            <a:ln w="4762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5978" y="152400"/>
            <a:ext cx="7290279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6528" y="152400"/>
            <a:ext cx="8758556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849090"/>
            <a:ext cx="9144000" cy="2008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304800"/>
            <a:ext cx="4027891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066800"/>
            <a:ext cx="4724400" cy="4793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066800"/>
            <a:ext cx="4191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686800" y="9906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fa-IR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686800" y="16002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endParaRPr lang="fa-IR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86800" y="35052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endParaRPr lang="fa-IR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86800" y="22860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fa-IR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86800" y="41148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fa-IR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86800" y="47244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fa-IR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686800" y="53340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fa-IR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8600" y="152400"/>
            <a:ext cx="8727728" cy="1384012"/>
            <a:chOff x="228600" y="228600"/>
            <a:chExt cx="8727728" cy="1384012"/>
          </a:xfrm>
        </p:grpSpPr>
        <p:pic>
          <p:nvPicPr>
            <p:cNvPr id="1024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228600"/>
              <a:ext cx="8727728" cy="7036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4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57800" y="914400"/>
              <a:ext cx="3641038" cy="698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0" y="1600200"/>
            <a:ext cx="5715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oup 6"/>
          <p:cNvGrpSpPr/>
          <p:nvPr/>
        </p:nvGrpSpPr>
        <p:grpSpPr>
          <a:xfrm>
            <a:off x="2895600" y="1447800"/>
            <a:ext cx="381000" cy="609600"/>
            <a:chOff x="3657600" y="2590800"/>
            <a:chExt cx="457200" cy="609600"/>
          </a:xfrm>
        </p:grpSpPr>
        <p:cxnSp>
          <p:nvCxnSpPr>
            <p:cNvPr id="8" name="Straight Connector 7"/>
            <p:cNvCxnSpPr/>
            <p:nvPr/>
          </p:nvCxnSpPr>
          <p:spPr>
            <a:xfrm rot="5400000">
              <a:off x="3619500" y="2705100"/>
              <a:ext cx="6096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3543300" y="3009900"/>
              <a:ext cx="304800" cy="762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Oval 9"/>
          <p:cNvSpPr/>
          <p:nvPr/>
        </p:nvSpPr>
        <p:spPr>
          <a:xfrm>
            <a:off x="304800" y="990600"/>
            <a:ext cx="2514600" cy="2362200"/>
          </a:xfrm>
          <a:prstGeom prst="ellipse">
            <a:avLst/>
          </a:prstGeom>
          <a:noFill/>
          <a:ln w="53975">
            <a:solidFill>
              <a:srgbClr val="FFC5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762000" y="12192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71600" y="10668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828800" y="12192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5800" y="18288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۴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95400" y="18288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057400" y="18288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۶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85800" y="24384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۷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95400" y="26670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۸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905000" y="24384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۹</a:t>
            </a:r>
          </a:p>
        </p:txBody>
      </p:sp>
      <p:sp>
        <p:nvSpPr>
          <p:cNvPr id="22" name="Oval 21"/>
          <p:cNvSpPr/>
          <p:nvPr/>
        </p:nvSpPr>
        <p:spPr>
          <a:xfrm>
            <a:off x="533400" y="990600"/>
            <a:ext cx="2057400" cy="16002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2667000"/>
            <a:ext cx="4407301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5" name="Group 24"/>
          <p:cNvGrpSpPr/>
          <p:nvPr/>
        </p:nvGrpSpPr>
        <p:grpSpPr>
          <a:xfrm>
            <a:off x="4114800" y="2514600"/>
            <a:ext cx="381000" cy="609600"/>
            <a:chOff x="3657600" y="2590800"/>
            <a:chExt cx="457200" cy="609600"/>
          </a:xfrm>
        </p:grpSpPr>
        <p:cxnSp>
          <p:nvCxnSpPr>
            <p:cNvPr id="26" name="Straight Connector 25"/>
            <p:cNvCxnSpPr/>
            <p:nvPr/>
          </p:nvCxnSpPr>
          <p:spPr>
            <a:xfrm rot="5400000">
              <a:off x="3619500" y="2705100"/>
              <a:ext cx="6096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3543300" y="3009900"/>
              <a:ext cx="304800" cy="762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Oval 27"/>
          <p:cNvSpPr/>
          <p:nvPr/>
        </p:nvSpPr>
        <p:spPr>
          <a:xfrm>
            <a:off x="2895600" y="2362200"/>
            <a:ext cx="990600" cy="990600"/>
          </a:xfrm>
          <a:prstGeom prst="ellipse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3048000" y="2514600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۱۹</a:t>
            </a:r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599" y="3581400"/>
            <a:ext cx="8763001" cy="71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91000" y="4572000"/>
            <a:ext cx="4682804" cy="65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2" name="Group 31"/>
          <p:cNvGrpSpPr/>
          <p:nvPr/>
        </p:nvGrpSpPr>
        <p:grpSpPr>
          <a:xfrm>
            <a:off x="152400" y="3505200"/>
            <a:ext cx="304800" cy="609600"/>
            <a:chOff x="3657600" y="2590800"/>
            <a:chExt cx="457200" cy="609600"/>
          </a:xfrm>
        </p:grpSpPr>
        <p:cxnSp>
          <p:nvCxnSpPr>
            <p:cNvPr id="33" name="Straight Connector 32"/>
            <p:cNvCxnSpPr/>
            <p:nvPr/>
          </p:nvCxnSpPr>
          <p:spPr>
            <a:xfrm rot="5400000">
              <a:off x="3619500" y="2705100"/>
              <a:ext cx="6096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16200000" flipH="1">
              <a:off x="3543300" y="3009900"/>
              <a:ext cx="304800" cy="762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/>
          <p:cNvGrpSpPr/>
          <p:nvPr/>
        </p:nvGrpSpPr>
        <p:grpSpPr>
          <a:xfrm>
            <a:off x="3886200" y="4419600"/>
            <a:ext cx="381000" cy="609600"/>
            <a:chOff x="3657600" y="2590800"/>
            <a:chExt cx="457200" cy="609600"/>
          </a:xfrm>
        </p:grpSpPr>
        <p:cxnSp>
          <p:nvCxnSpPr>
            <p:cNvPr id="36" name="Straight Connector 35"/>
            <p:cNvCxnSpPr/>
            <p:nvPr/>
          </p:nvCxnSpPr>
          <p:spPr>
            <a:xfrm rot="5400000">
              <a:off x="3619500" y="2705100"/>
              <a:ext cx="6096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3543300" y="3009900"/>
              <a:ext cx="304800" cy="762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Oval 37"/>
          <p:cNvSpPr/>
          <p:nvPr/>
        </p:nvSpPr>
        <p:spPr>
          <a:xfrm>
            <a:off x="457200" y="4419600"/>
            <a:ext cx="1524000" cy="1981200"/>
          </a:xfrm>
          <a:prstGeom prst="ellipse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4267200"/>
            <a:ext cx="838200" cy="2309004"/>
          </a:xfrm>
          <a:prstGeom prst="rect">
            <a:avLst/>
          </a:prstGeom>
          <a:noFill/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81600" y="5257801"/>
            <a:ext cx="3657600" cy="746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3" name="Group 42"/>
          <p:cNvGrpSpPr/>
          <p:nvPr/>
        </p:nvGrpSpPr>
        <p:grpSpPr>
          <a:xfrm>
            <a:off x="4800600" y="5257800"/>
            <a:ext cx="304800" cy="533400"/>
            <a:chOff x="4419600" y="4572000"/>
            <a:chExt cx="381000" cy="457200"/>
          </a:xfrm>
        </p:grpSpPr>
        <p:cxnSp>
          <p:nvCxnSpPr>
            <p:cNvPr id="44" name="Straight Connector 43"/>
            <p:cNvCxnSpPr/>
            <p:nvPr/>
          </p:nvCxnSpPr>
          <p:spPr>
            <a:xfrm rot="5400000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16200000" flipH="1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62200" y="5888683"/>
            <a:ext cx="6539254" cy="91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7" name="Group 46"/>
          <p:cNvGrpSpPr/>
          <p:nvPr/>
        </p:nvGrpSpPr>
        <p:grpSpPr>
          <a:xfrm>
            <a:off x="2057400" y="5867400"/>
            <a:ext cx="381000" cy="609600"/>
            <a:chOff x="3657600" y="2590800"/>
            <a:chExt cx="457200" cy="609600"/>
          </a:xfrm>
        </p:grpSpPr>
        <p:cxnSp>
          <p:nvCxnSpPr>
            <p:cNvPr id="48" name="Straight Connector 47"/>
            <p:cNvCxnSpPr/>
            <p:nvPr/>
          </p:nvCxnSpPr>
          <p:spPr>
            <a:xfrm rot="5400000">
              <a:off x="3619500" y="2705100"/>
              <a:ext cx="6096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3543300" y="3009900"/>
              <a:ext cx="304800" cy="762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Oval 49"/>
          <p:cNvSpPr/>
          <p:nvPr/>
        </p:nvSpPr>
        <p:spPr>
          <a:xfrm>
            <a:off x="2514600" y="3581400"/>
            <a:ext cx="2514600" cy="2362200"/>
          </a:xfrm>
          <a:prstGeom prst="ellipse">
            <a:avLst/>
          </a:prstGeom>
          <a:noFill/>
          <a:ln w="53975">
            <a:solidFill>
              <a:srgbClr val="FFC5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/>
          <p:cNvSpPr txBox="1"/>
          <p:nvPr/>
        </p:nvSpPr>
        <p:spPr>
          <a:xfrm>
            <a:off x="2819400" y="3810000"/>
            <a:ext cx="83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۱-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733800" y="3810000"/>
            <a:ext cx="83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۲-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2286000" y="4419600"/>
            <a:ext cx="114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۳-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124200" y="4419600"/>
            <a:ext cx="106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۴-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962400" y="4343400"/>
            <a:ext cx="99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۵-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2590800" y="5029200"/>
            <a:ext cx="106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۶-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657600" y="5105400"/>
            <a:ext cx="99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۷-</a:t>
            </a: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6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1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1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39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48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51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0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6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500"/>
                            </p:stCondLst>
                            <p:childTnLst>
                              <p:par>
                                <p:cTn id="1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000"/>
                            </p:stCondLst>
                            <p:childTnLst>
                              <p:par>
                                <p:cTn id="1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3000"/>
                            </p:stCondLst>
                            <p:childTnLst>
                              <p:par>
                                <p:cTn id="19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3500"/>
                            </p:stCondLst>
                            <p:childTnLst>
                              <p:par>
                                <p:cTn id="1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4000"/>
                            </p:stCondLst>
                            <p:childTnLst>
                              <p:par>
                                <p:cTn id="20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 animBg="1"/>
      <p:bldP spid="28" grpId="0" animBg="1"/>
      <p:bldP spid="29" grpId="1"/>
      <p:bldP spid="38" grpId="0" animBg="1"/>
      <p:bldP spid="50" grpId="0" animBg="1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1" y="152400"/>
            <a:ext cx="5742241" cy="6435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209800"/>
            <a:ext cx="8077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5000" dirty="0" smtClean="0">
                <a:solidFill>
                  <a:srgbClr val="0070C0"/>
                </a:solidFill>
                <a:cs typeface="B Titr" pitchFamily="2" charset="-78"/>
              </a:rPr>
              <a:t>موفق باشین</a:t>
            </a:r>
            <a:endParaRPr lang="en-US" sz="15000" dirty="0">
              <a:solidFill>
                <a:srgbClr val="0070C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228600"/>
            <a:ext cx="366475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505200"/>
            <a:ext cx="4048991" cy="3153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1600200"/>
            <a:ext cx="89916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oup 6"/>
          <p:cNvGrpSpPr/>
          <p:nvPr/>
        </p:nvGrpSpPr>
        <p:grpSpPr>
          <a:xfrm>
            <a:off x="3810000" y="762000"/>
            <a:ext cx="5128922" cy="754063"/>
            <a:chOff x="3810000" y="762000"/>
            <a:chExt cx="5128922" cy="754063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810000" y="914400"/>
              <a:ext cx="5128922" cy="601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705600" y="762000"/>
              <a:ext cx="391296" cy="38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8" name="Freeform 7"/>
          <p:cNvSpPr/>
          <p:nvPr/>
        </p:nvSpPr>
        <p:spPr>
          <a:xfrm>
            <a:off x="199409" y="3283527"/>
            <a:ext cx="3139536" cy="3422073"/>
          </a:xfrm>
          <a:custGeom>
            <a:avLst/>
            <a:gdLst>
              <a:gd name="connsiteX0" fmla="*/ 2710046 w 3139536"/>
              <a:gd name="connsiteY0" fmla="*/ 374073 h 3422073"/>
              <a:gd name="connsiteX1" fmla="*/ 2710046 w 3139536"/>
              <a:gd name="connsiteY1" fmla="*/ 374073 h 3422073"/>
              <a:gd name="connsiteX2" fmla="*/ 2640773 w 3139536"/>
              <a:gd name="connsiteY2" fmla="*/ 484909 h 3422073"/>
              <a:gd name="connsiteX3" fmla="*/ 2599209 w 3139536"/>
              <a:gd name="connsiteY3" fmla="*/ 568037 h 3422073"/>
              <a:gd name="connsiteX4" fmla="*/ 2585355 w 3139536"/>
              <a:gd name="connsiteY4" fmla="*/ 609600 h 3422073"/>
              <a:gd name="connsiteX5" fmla="*/ 2502227 w 3139536"/>
              <a:gd name="connsiteY5" fmla="*/ 734291 h 3422073"/>
              <a:gd name="connsiteX6" fmla="*/ 2474518 w 3139536"/>
              <a:gd name="connsiteY6" fmla="*/ 775855 h 3422073"/>
              <a:gd name="connsiteX7" fmla="*/ 2446809 w 3139536"/>
              <a:gd name="connsiteY7" fmla="*/ 817418 h 3422073"/>
              <a:gd name="connsiteX8" fmla="*/ 2405246 w 3139536"/>
              <a:gd name="connsiteY8" fmla="*/ 914400 h 3422073"/>
              <a:gd name="connsiteX9" fmla="*/ 2377536 w 3139536"/>
              <a:gd name="connsiteY9" fmla="*/ 997528 h 3422073"/>
              <a:gd name="connsiteX10" fmla="*/ 2363682 w 3139536"/>
              <a:gd name="connsiteY10" fmla="*/ 1039091 h 3422073"/>
              <a:gd name="connsiteX11" fmla="*/ 2349827 w 3139536"/>
              <a:gd name="connsiteY11" fmla="*/ 1565564 h 3422073"/>
              <a:gd name="connsiteX12" fmla="*/ 2363682 w 3139536"/>
              <a:gd name="connsiteY12" fmla="*/ 1939637 h 3422073"/>
              <a:gd name="connsiteX13" fmla="*/ 2405246 w 3139536"/>
              <a:gd name="connsiteY13" fmla="*/ 2008909 h 3422073"/>
              <a:gd name="connsiteX14" fmla="*/ 2488373 w 3139536"/>
              <a:gd name="connsiteY14" fmla="*/ 2050473 h 3422073"/>
              <a:gd name="connsiteX15" fmla="*/ 2599209 w 3139536"/>
              <a:gd name="connsiteY15" fmla="*/ 2133600 h 3422073"/>
              <a:gd name="connsiteX16" fmla="*/ 2640773 w 3139536"/>
              <a:gd name="connsiteY16" fmla="*/ 2161309 h 3422073"/>
              <a:gd name="connsiteX17" fmla="*/ 2723900 w 3139536"/>
              <a:gd name="connsiteY17" fmla="*/ 2189018 h 3422073"/>
              <a:gd name="connsiteX18" fmla="*/ 2807027 w 3139536"/>
              <a:gd name="connsiteY18" fmla="*/ 2299855 h 3422073"/>
              <a:gd name="connsiteX19" fmla="*/ 2834736 w 3139536"/>
              <a:gd name="connsiteY19" fmla="*/ 2341418 h 3422073"/>
              <a:gd name="connsiteX20" fmla="*/ 2862446 w 3139536"/>
              <a:gd name="connsiteY20" fmla="*/ 2369128 h 3422073"/>
              <a:gd name="connsiteX21" fmla="*/ 2931718 w 3139536"/>
              <a:gd name="connsiteY21" fmla="*/ 2479964 h 3422073"/>
              <a:gd name="connsiteX22" fmla="*/ 2987136 w 3139536"/>
              <a:gd name="connsiteY22" fmla="*/ 2535382 h 3422073"/>
              <a:gd name="connsiteX23" fmla="*/ 3042555 w 3139536"/>
              <a:gd name="connsiteY23" fmla="*/ 2604655 h 3422073"/>
              <a:gd name="connsiteX24" fmla="*/ 3084118 w 3139536"/>
              <a:gd name="connsiteY24" fmla="*/ 2632364 h 3422073"/>
              <a:gd name="connsiteX25" fmla="*/ 3125682 w 3139536"/>
              <a:gd name="connsiteY25" fmla="*/ 2715491 h 3422073"/>
              <a:gd name="connsiteX26" fmla="*/ 3139536 w 3139536"/>
              <a:gd name="connsiteY26" fmla="*/ 2757055 h 3422073"/>
              <a:gd name="connsiteX27" fmla="*/ 3125682 w 3139536"/>
              <a:gd name="connsiteY27" fmla="*/ 2895600 h 3422073"/>
              <a:gd name="connsiteX28" fmla="*/ 3084118 w 3139536"/>
              <a:gd name="connsiteY28" fmla="*/ 2978728 h 3422073"/>
              <a:gd name="connsiteX29" fmla="*/ 3056409 w 3139536"/>
              <a:gd name="connsiteY29" fmla="*/ 3034146 h 3422073"/>
              <a:gd name="connsiteX30" fmla="*/ 3000991 w 3139536"/>
              <a:gd name="connsiteY30" fmla="*/ 3117273 h 3422073"/>
              <a:gd name="connsiteX31" fmla="*/ 2973282 w 3139536"/>
              <a:gd name="connsiteY31" fmla="*/ 3158837 h 3422073"/>
              <a:gd name="connsiteX32" fmla="*/ 2931718 w 3139536"/>
              <a:gd name="connsiteY32" fmla="*/ 3172691 h 3422073"/>
              <a:gd name="connsiteX33" fmla="*/ 2890155 w 3139536"/>
              <a:gd name="connsiteY33" fmla="*/ 3200400 h 3422073"/>
              <a:gd name="connsiteX34" fmla="*/ 2793173 w 3139536"/>
              <a:gd name="connsiteY34" fmla="*/ 3228109 h 3422073"/>
              <a:gd name="connsiteX35" fmla="*/ 2710046 w 3139536"/>
              <a:gd name="connsiteY35" fmla="*/ 3255818 h 3422073"/>
              <a:gd name="connsiteX36" fmla="*/ 1906482 w 3139536"/>
              <a:gd name="connsiteY36" fmla="*/ 3269673 h 3422073"/>
              <a:gd name="connsiteX37" fmla="*/ 1823355 w 3139536"/>
              <a:gd name="connsiteY37" fmla="*/ 3283528 h 3422073"/>
              <a:gd name="connsiteX38" fmla="*/ 1754082 w 3139536"/>
              <a:gd name="connsiteY38" fmla="*/ 3297382 h 3422073"/>
              <a:gd name="connsiteX39" fmla="*/ 1657100 w 3139536"/>
              <a:gd name="connsiteY39" fmla="*/ 3311237 h 3422073"/>
              <a:gd name="connsiteX40" fmla="*/ 1560118 w 3139536"/>
              <a:gd name="connsiteY40" fmla="*/ 3338946 h 3422073"/>
              <a:gd name="connsiteX41" fmla="*/ 1504700 w 3139536"/>
              <a:gd name="connsiteY41" fmla="*/ 3352800 h 3422073"/>
              <a:gd name="connsiteX42" fmla="*/ 1463136 w 3139536"/>
              <a:gd name="connsiteY42" fmla="*/ 3366655 h 3422073"/>
              <a:gd name="connsiteX43" fmla="*/ 1380009 w 3139536"/>
              <a:gd name="connsiteY43" fmla="*/ 3380509 h 3422073"/>
              <a:gd name="connsiteX44" fmla="*/ 1324591 w 3139536"/>
              <a:gd name="connsiteY44" fmla="*/ 3394364 h 3422073"/>
              <a:gd name="connsiteX45" fmla="*/ 1283027 w 3139536"/>
              <a:gd name="connsiteY45" fmla="*/ 3408218 h 3422073"/>
              <a:gd name="connsiteX46" fmla="*/ 1116773 w 3139536"/>
              <a:gd name="connsiteY46" fmla="*/ 3422073 h 3422073"/>
              <a:gd name="connsiteX47" fmla="*/ 424046 w 3139536"/>
              <a:gd name="connsiteY47" fmla="*/ 3408218 h 3422073"/>
              <a:gd name="connsiteX48" fmla="*/ 396336 w 3139536"/>
              <a:gd name="connsiteY48" fmla="*/ 3380509 h 3422073"/>
              <a:gd name="connsiteX49" fmla="*/ 313209 w 3139536"/>
              <a:gd name="connsiteY49" fmla="*/ 3325091 h 3422073"/>
              <a:gd name="connsiteX50" fmla="*/ 257791 w 3139536"/>
              <a:gd name="connsiteY50" fmla="*/ 3241964 h 3422073"/>
              <a:gd name="connsiteX51" fmla="*/ 230082 w 3139536"/>
              <a:gd name="connsiteY51" fmla="*/ 3200400 h 3422073"/>
              <a:gd name="connsiteX52" fmla="*/ 188518 w 3139536"/>
              <a:gd name="connsiteY52" fmla="*/ 3144982 h 3422073"/>
              <a:gd name="connsiteX53" fmla="*/ 160809 w 3139536"/>
              <a:gd name="connsiteY53" fmla="*/ 3048000 h 3422073"/>
              <a:gd name="connsiteX54" fmla="*/ 133100 w 3139536"/>
              <a:gd name="connsiteY54" fmla="*/ 2992582 h 3422073"/>
              <a:gd name="connsiteX55" fmla="*/ 119246 w 3139536"/>
              <a:gd name="connsiteY55" fmla="*/ 2923309 h 3422073"/>
              <a:gd name="connsiteX56" fmla="*/ 77682 w 3139536"/>
              <a:gd name="connsiteY56" fmla="*/ 2812473 h 3422073"/>
              <a:gd name="connsiteX57" fmla="*/ 63827 w 3139536"/>
              <a:gd name="connsiteY57" fmla="*/ 2757055 h 3422073"/>
              <a:gd name="connsiteX58" fmla="*/ 63827 w 3139536"/>
              <a:gd name="connsiteY58" fmla="*/ 1413164 h 3422073"/>
              <a:gd name="connsiteX59" fmla="*/ 91536 w 3139536"/>
              <a:gd name="connsiteY59" fmla="*/ 1316182 h 3422073"/>
              <a:gd name="connsiteX60" fmla="*/ 133100 w 3139536"/>
              <a:gd name="connsiteY60" fmla="*/ 1205346 h 3422073"/>
              <a:gd name="connsiteX61" fmla="*/ 146955 w 3139536"/>
              <a:gd name="connsiteY61" fmla="*/ 1163782 h 3422073"/>
              <a:gd name="connsiteX62" fmla="*/ 230082 w 3139536"/>
              <a:gd name="connsiteY62" fmla="*/ 1066800 h 3422073"/>
              <a:gd name="connsiteX63" fmla="*/ 257791 w 3139536"/>
              <a:gd name="connsiteY63" fmla="*/ 1011382 h 3422073"/>
              <a:gd name="connsiteX64" fmla="*/ 299355 w 3139536"/>
              <a:gd name="connsiteY64" fmla="*/ 955964 h 3422073"/>
              <a:gd name="connsiteX65" fmla="*/ 327064 w 3139536"/>
              <a:gd name="connsiteY65" fmla="*/ 914400 h 3422073"/>
              <a:gd name="connsiteX66" fmla="*/ 368627 w 3139536"/>
              <a:gd name="connsiteY66" fmla="*/ 872837 h 3422073"/>
              <a:gd name="connsiteX67" fmla="*/ 424046 w 3139536"/>
              <a:gd name="connsiteY67" fmla="*/ 803564 h 3422073"/>
              <a:gd name="connsiteX68" fmla="*/ 479464 w 3139536"/>
              <a:gd name="connsiteY68" fmla="*/ 706582 h 3422073"/>
              <a:gd name="connsiteX69" fmla="*/ 521027 w 3139536"/>
              <a:gd name="connsiteY69" fmla="*/ 665018 h 3422073"/>
              <a:gd name="connsiteX70" fmla="*/ 590300 w 3139536"/>
              <a:gd name="connsiteY70" fmla="*/ 540328 h 3422073"/>
              <a:gd name="connsiteX71" fmla="*/ 618009 w 3139536"/>
              <a:gd name="connsiteY71" fmla="*/ 512618 h 3422073"/>
              <a:gd name="connsiteX72" fmla="*/ 756555 w 3139536"/>
              <a:gd name="connsiteY72" fmla="*/ 346364 h 3422073"/>
              <a:gd name="connsiteX73" fmla="*/ 811973 w 3139536"/>
              <a:gd name="connsiteY73" fmla="*/ 332509 h 3422073"/>
              <a:gd name="connsiteX74" fmla="*/ 895100 w 3139536"/>
              <a:gd name="connsiteY74" fmla="*/ 277091 h 3422073"/>
              <a:gd name="connsiteX75" fmla="*/ 978227 w 3139536"/>
              <a:gd name="connsiteY75" fmla="*/ 221673 h 3422073"/>
              <a:gd name="connsiteX76" fmla="*/ 1019791 w 3139536"/>
              <a:gd name="connsiteY76" fmla="*/ 193964 h 3422073"/>
              <a:gd name="connsiteX77" fmla="*/ 1061355 w 3139536"/>
              <a:gd name="connsiteY77" fmla="*/ 166255 h 3422073"/>
              <a:gd name="connsiteX78" fmla="*/ 1144482 w 3139536"/>
              <a:gd name="connsiteY78" fmla="*/ 138546 h 3422073"/>
              <a:gd name="connsiteX79" fmla="*/ 1241464 w 3139536"/>
              <a:gd name="connsiteY79" fmla="*/ 83128 h 3422073"/>
              <a:gd name="connsiteX80" fmla="*/ 1310736 w 3139536"/>
              <a:gd name="connsiteY80" fmla="*/ 69273 h 3422073"/>
              <a:gd name="connsiteX81" fmla="*/ 1393864 w 3139536"/>
              <a:gd name="connsiteY81" fmla="*/ 41564 h 3422073"/>
              <a:gd name="connsiteX82" fmla="*/ 1476991 w 3139536"/>
              <a:gd name="connsiteY82" fmla="*/ 13855 h 3422073"/>
              <a:gd name="connsiteX83" fmla="*/ 1518555 w 3139536"/>
              <a:gd name="connsiteY83" fmla="*/ 0 h 3422073"/>
              <a:gd name="connsiteX84" fmla="*/ 2474518 w 3139536"/>
              <a:gd name="connsiteY84" fmla="*/ 13855 h 3422073"/>
              <a:gd name="connsiteX85" fmla="*/ 2516082 w 3139536"/>
              <a:gd name="connsiteY85" fmla="*/ 27709 h 3422073"/>
              <a:gd name="connsiteX86" fmla="*/ 2543791 w 3139536"/>
              <a:gd name="connsiteY86" fmla="*/ 110837 h 3422073"/>
              <a:gd name="connsiteX87" fmla="*/ 2571500 w 3139536"/>
              <a:gd name="connsiteY87" fmla="*/ 207818 h 3422073"/>
              <a:gd name="connsiteX88" fmla="*/ 2599209 w 3139536"/>
              <a:gd name="connsiteY88" fmla="*/ 290946 h 3422073"/>
              <a:gd name="connsiteX89" fmla="*/ 2682336 w 3139536"/>
              <a:gd name="connsiteY89" fmla="*/ 360218 h 3422073"/>
              <a:gd name="connsiteX90" fmla="*/ 2710046 w 3139536"/>
              <a:gd name="connsiteY90" fmla="*/ 374073 h 3422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3139536" h="3422073">
                <a:moveTo>
                  <a:pt x="2710046" y="374073"/>
                </a:moveTo>
                <a:lnTo>
                  <a:pt x="2710046" y="374073"/>
                </a:lnTo>
                <a:cubicBezTo>
                  <a:pt x="2686955" y="411018"/>
                  <a:pt x="2661636" y="446661"/>
                  <a:pt x="2640773" y="484909"/>
                </a:cubicBezTo>
                <a:cubicBezTo>
                  <a:pt x="2554726" y="642660"/>
                  <a:pt x="2711326" y="399860"/>
                  <a:pt x="2599209" y="568037"/>
                </a:cubicBezTo>
                <a:cubicBezTo>
                  <a:pt x="2594591" y="581891"/>
                  <a:pt x="2592447" y="596834"/>
                  <a:pt x="2585355" y="609600"/>
                </a:cubicBezTo>
                <a:cubicBezTo>
                  <a:pt x="2585351" y="609607"/>
                  <a:pt x="2516084" y="713506"/>
                  <a:pt x="2502227" y="734291"/>
                </a:cubicBezTo>
                <a:lnTo>
                  <a:pt x="2474518" y="775855"/>
                </a:lnTo>
                <a:lnTo>
                  <a:pt x="2446809" y="817418"/>
                </a:lnTo>
                <a:cubicBezTo>
                  <a:pt x="2410163" y="964010"/>
                  <a:pt x="2459917" y="791392"/>
                  <a:pt x="2405246" y="914400"/>
                </a:cubicBezTo>
                <a:cubicBezTo>
                  <a:pt x="2393383" y="941091"/>
                  <a:pt x="2386773" y="969819"/>
                  <a:pt x="2377536" y="997528"/>
                </a:cubicBezTo>
                <a:lnTo>
                  <a:pt x="2363682" y="1039091"/>
                </a:lnTo>
                <a:cubicBezTo>
                  <a:pt x="2359064" y="1214582"/>
                  <a:pt x="2349827" y="1390012"/>
                  <a:pt x="2349827" y="1565564"/>
                </a:cubicBezTo>
                <a:cubicBezTo>
                  <a:pt x="2349827" y="1690340"/>
                  <a:pt x="2355382" y="1815137"/>
                  <a:pt x="2363682" y="1939637"/>
                </a:cubicBezTo>
                <a:cubicBezTo>
                  <a:pt x="2365498" y="1966883"/>
                  <a:pt x="2381671" y="1994764"/>
                  <a:pt x="2405246" y="2008909"/>
                </a:cubicBezTo>
                <a:cubicBezTo>
                  <a:pt x="2482534" y="2055282"/>
                  <a:pt x="2411935" y="1983590"/>
                  <a:pt x="2488373" y="2050473"/>
                </a:cubicBezTo>
                <a:cubicBezTo>
                  <a:pt x="2586342" y="2136195"/>
                  <a:pt x="2518451" y="2106681"/>
                  <a:pt x="2599209" y="2133600"/>
                </a:cubicBezTo>
                <a:cubicBezTo>
                  <a:pt x="2613064" y="2142836"/>
                  <a:pt x="2625557" y="2154546"/>
                  <a:pt x="2640773" y="2161309"/>
                </a:cubicBezTo>
                <a:cubicBezTo>
                  <a:pt x="2667463" y="2173171"/>
                  <a:pt x="2723900" y="2189018"/>
                  <a:pt x="2723900" y="2189018"/>
                </a:cubicBezTo>
                <a:cubicBezTo>
                  <a:pt x="2775157" y="2240277"/>
                  <a:pt x="2744363" y="2205859"/>
                  <a:pt x="2807027" y="2299855"/>
                </a:cubicBezTo>
                <a:cubicBezTo>
                  <a:pt x="2816263" y="2313709"/>
                  <a:pt x="2822962" y="2329644"/>
                  <a:pt x="2834736" y="2341418"/>
                </a:cubicBezTo>
                <a:lnTo>
                  <a:pt x="2862446" y="2369128"/>
                </a:lnTo>
                <a:cubicBezTo>
                  <a:pt x="2895420" y="2468051"/>
                  <a:pt x="2865853" y="2436053"/>
                  <a:pt x="2931718" y="2479964"/>
                </a:cubicBezTo>
                <a:cubicBezTo>
                  <a:pt x="2956349" y="2553855"/>
                  <a:pt x="2925561" y="2498438"/>
                  <a:pt x="2987136" y="2535382"/>
                </a:cubicBezTo>
                <a:cubicBezTo>
                  <a:pt x="3021415" y="2555949"/>
                  <a:pt x="3014236" y="2576335"/>
                  <a:pt x="3042555" y="2604655"/>
                </a:cubicBezTo>
                <a:cubicBezTo>
                  <a:pt x="3054329" y="2616429"/>
                  <a:pt x="3070264" y="2623128"/>
                  <a:pt x="3084118" y="2632364"/>
                </a:cubicBezTo>
                <a:cubicBezTo>
                  <a:pt x="3118945" y="2736844"/>
                  <a:pt x="3071964" y="2608053"/>
                  <a:pt x="3125682" y="2715491"/>
                </a:cubicBezTo>
                <a:cubicBezTo>
                  <a:pt x="3132213" y="2728553"/>
                  <a:pt x="3134918" y="2743200"/>
                  <a:pt x="3139536" y="2757055"/>
                </a:cubicBezTo>
                <a:cubicBezTo>
                  <a:pt x="3134918" y="2803237"/>
                  <a:pt x="3132739" y="2849728"/>
                  <a:pt x="3125682" y="2895600"/>
                </a:cubicBezTo>
                <a:cubicBezTo>
                  <a:pt x="3118998" y="2939049"/>
                  <a:pt x="3105748" y="2940875"/>
                  <a:pt x="3084118" y="2978728"/>
                </a:cubicBezTo>
                <a:cubicBezTo>
                  <a:pt x="3073871" y="2996660"/>
                  <a:pt x="3067035" y="3016436"/>
                  <a:pt x="3056409" y="3034146"/>
                </a:cubicBezTo>
                <a:cubicBezTo>
                  <a:pt x="3039275" y="3062702"/>
                  <a:pt x="3019464" y="3089564"/>
                  <a:pt x="3000991" y="3117273"/>
                </a:cubicBezTo>
                <a:cubicBezTo>
                  <a:pt x="2991755" y="3131128"/>
                  <a:pt x="2989079" y="3153572"/>
                  <a:pt x="2973282" y="3158837"/>
                </a:cubicBezTo>
                <a:lnTo>
                  <a:pt x="2931718" y="3172691"/>
                </a:lnTo>
                <a:cubicBezTo>
                  <a:pt x="2917864" y="3181927"/>
                  <a:pt x="2905048" y="3192953"/>
                  <a:pt x="2890155" y="3200400"/>
                </a:cubicBezTo>
                <a:cubicBezTo>
                  <a:pt x="2866870" y="3212042"/>
                  <a:pt x="2815374" y="3221449"/>
                  <a:pt x="2793173" y="3228109"/>
                </a:cubicBezTo>
                <a:cubicBezTo>
                  <a:pt x="2765197" y="3236502"/>
                  <a:pt x="2739250" y="3255314"/>
                  <a:pt x="2710046" y="3255818"/>
                </a:cubicBezTo>
                <a:lnTo>
                  <a:pt x="1906482" y="3269673"/>
                </a:lnTo>
                <a:lnTo>
                  <a:pt x="1823355" y="3283528"/>
                </a:lnTo>
                <a:cubicBezTo>
                  <a:pt x="1800187" y="3287740"/>
                  <a:pt x="1777310" y="3293511"/>
                  <a:pt x="1754082" y="3297382"/>
                </a:cubicBezTo>
                <a:cubicBezTo>
                  <a:pt x="1721871" y="3302751"/>
                  <a:pt x="1689229" y="3305395"/>
                  <a:pt x="1657100" y="3311237"/>
                </a:cubicBezTo>
                <a:cubicBezTo>
                  <a:pt x="1597534" y="3322067"/>
                  <a:pt x="1612060" y="3324105"/>
                  <a:pt x="1560118" y="3338946"/>
                </a:cubicBezTo>
                <a:cubicBezTo>
                  <a:pt x="1541809" y="3344177"/>
                  <a:pt x="1523009" y="3347569"/>
                  <a:pt x="1504700" y="3352800"/>
                </a:cubicBezTo>
                <a:cubicBezTo>
                  <a:pt x="1490658" y="3356812"/>
                  <a:pt x="1477392" y="3363487"/>
                  <a:pt x="1463136" y="3366655"/>
                </a:cubicBezTo>
                <a:cubicBezTo>
                  <a:pt x="1435714" y="3372749"/>
                  <a:pt x="1407555" y="3375000"/>
                  <a:pt x="1380009" y="3380509"/>
                </a:cubicBezTo>
                <a:cubicBezTo>
                  <a:pt x="1361338" y="3384243"/>
                  <a:pt x="1342900" y="3389133"/>
                  <a:pt x="1324591" y="3394364"/>
                </a:cubicBezTo>
                <a:cubicBezTo>
                  <a:pt x="1310549" y="3398376"/>
                  <a:pt x="1297503" y="3406288"/>
                  <a:pt x="1283027" y="3408218"/>
                </a:cubicBezTo>
                <a:cubicBezTo>
                  <a:pt x="1227905" y="3415568"/>
                  <a:pt x="1172191" y="3417455"/>
                  <a:pt x="1116773" y="3422073"/>
                </a:cubicBezTo>
                <a:cubicBezTo>
                  <a:pt x="885864" y="3417455"/>
                  <a:pt x="654618" y="3421520"/>
                  <a:pt x="424046" y="3408218"/>
                </a:cubicBezTo>
                <a:cubicBezTo>
                  <a:pt x="411005" y="3407466"/>
                  <a:pt x="406786" y="3388346"/>
                  <a:pt x="396336" y="3380509"/>
                </a:cubicBezTo>
                <a:cubicBezTo>
                  <a:pt x="369694" y="3360528"/>
                  <a:pt x="313209" y="3325091"/>
                  <a:pt x="313209" y="3325091"/>
                </a:cubicBezTo>
                <a:lnTo>
                  <a:pt x="257791" y="3241964"/>
                </a:lnTo>
                <a:cubicBezTo>
                  <a:pt x="248555" y="3228109"/>
                  <a:pt x="240073" y="3213721"/>
                  <a:pt x="230082" y="3200400"/>
                </a:cubicBezTo>
                <a:lnTo>
                  <a:pt x="188518" y="3144982"/>
                </a:lnTo>
                <a:cubicBezTo>
                  <a:pt x="181486" y="3116854"/>
                  <a:pt x="172736" y="3075830"/>
                  <a:pt x="160809" y="3048000"/>
                </a:cubicBezTo>
                <a:cubicBezTo>
                  <a:pt x="152673" y="3029017"/>
                  <a:pt x="142336" y="3011055"/>
                  <a:pt x="133100" y="2992582"/>
                </a:cubicBezTo>
                <a:cubicBezTo>
                  <a:pt x="128482" y="2969491"/>
                  <a:pt x="124957" y="2946154"/>
                  <a:pt x="119246" y="2923309"/>
                </a:cubicBezTo>
                <a:cubicBezTo>
                  <a:pt x="109522" y="2884412"/>
                  <a:pt x="90387" y="2850587"/>
                  <a:pt x="77682" y="2812473"/>
                </a:cubicBezTo>
                <a:cubicBezTo>
                  <a:pt x="71661" y="2794409"/>
                  <a:pt x="68445" y="2775528"/>
                  <a:pt x="63827" y="2757055"/>
                </a:cubicBezTo>
                <a:cubicBezTo>
                  <a:pt x="0" y="2246414"/>
                  <a:pt x="38424" y="2594400"/>
                  <a:pt x="63827" y="1413164"/>
                </a:cubicBezTo>
                <a:cubicBezTo>
                  <a:pt x="64330" y="1389752"/>
                  <a:pt x="84618" y="1340396"/>
                  <a:pt x="91536" y="1316182"/>
                </a:cubicBezTo>
                <a:cubicBezTo>
                  <a:pt x="128023" y="1188475"/>
                  <a:pt x="77760" y="1334471"/>
                  <a:pt x="133100" y="1205346"/>
                </a:cubicBezTo>
                <a:cubicBezTo>
                  <a:pt x="138853" y="1191923"/>
                  <a:pt x="139709" y="1176462"/>
                  <a:pt x="146955" y="1163782"/>
                </a:cubicBezTo>
                <a:cubicBezTo>
                  <a:pt x="214770" y="1045105"/>
                  <a:pt x="159890" y="1165069"/>
                  <a:pt x="230082" y="1066800"/>
                </a:cubicBezTo>
                <a:cubicBezTo>
                  <a:pt x="242086" y="1049994"/>
                  <a:pt x="246845" y="1028896"/>
                  <a:pt x="257791" y="1011382"/>
                </a:cubicBezTo>
                <a:cubicBezTo>
                  <a:pt x="270029" y="991801"/>
                  <a:pt x="285934" y="974754"/>
                  <a:pt x="299355" y="955964"/>
                </a:cubicBezTo>
                <a:cubicBezTo>
                  <a:pt x="309033" y="942414"/>
                  <a:pt x="316404" y="927192"/>
                  <a:pt x="327064" y="914400"/>
                </a:cubicBezTo>
                <a:cubicBezTo>
                  <a:pt x="339607" y="899348"/>
                  <a:pt x="356084" y="887889"/>
                  <a:pt x="368627" y="872837"/>
                </a:cubicBezTo>
                <a:cubicBezTo>
                  <a:pt x="456004" y="767984"/>
                  <a:pt x="343438" y="884169"/>
                  <a:pt x="424046" y="803564"/>
                </a:cubicBezTo>
                <a:cubicBezTo>
                  <a:pt x="440985" y="769687"/>
                  <a:pt x="454986" y="735956"/>
                  <a:pt x="479464" y="706582"/>
                </a:cubicBezTo>
                <a:cubicBezTo>
                  <a:pt x="492007" y="691530"/>
                  <a:pt x="507173" y="678873"/>
                  <a:pt x="521027" y="665018"/>
                </a:cubicBezTo>
                <a:cubicBezTo>
                  <a:pt x="538450" y="612752"/>
                  <a:pt x="542661" y="587968"/>
                  <a:pt x="590300" y="540328"/>
                </a:cubicBezTo>
                <a:cubicBezTo>
                  <a:pt x="599536" y="531091"/>
                  <a:pt x="610172" y="523068"/>
                  <a:pt x="618009" y="512618"/>
                </a:cubicBezTo>
                <a:cubicBezTo>
                  <a:pt x="644272" y="477600"/>
                  <a:pt x="709763" y="358062"/>
                  <a:pt x="756555" y="346364"/>
                </a:cubicBezTo>
                <a:lnTo>
                  <a:pt x="811973" y="332509"/>
                </a:lnTo>
                <a:cubicBezTo>
                  <a:pt x="904211" y="240271"/>
                  <a:pt x="804873" y="327217"/>
                  <a:pt x="895100" y="277091"/>
                </a:cubicBezTo>
                <a:cubicBezTo>
                  <a:pt x="924211" y="260918"/>
                  <a:pt x="950518" y="240146"/>
                  <a:pt x="978227" y="221673"/>
                </a:cubicBezTo>
                <a:lnTo>
                  <a:pt x="1019791" y="193964"/>
                </a:lnTo>
                <a:cubicBezTo>
                  <a:pt x="1033646" y="184728"/>
                  <a:pt x="1045558" y="171521"/>
                  <a:pt x="1061355" y="166255"/>
                </a:cubicBezTo>
                <a:lnTo>
                  <a:pt x="1144482" y="138546"/>
                </a:lnTo>
                <a:cubicBezTo>
                  <a:pt x="1174887" y="118276"/>
                  <a:pt x="1206309" y="94847"/>
                  <a:pt x="1241464" y="83128"/>
                </a:cubicBezTo>
                <a:cubicBezTo>
                  <a:pt x="1263804" y="75681"/>
                  <a:pt x="1288018" y="75469"/>
                  <a:pt x="1310736" y="69273"/>
                </a:cubicBezTo>
                <a:cubicBezTo>
                  <a:pt x="1338915" y="61588"/>
                  <a:pt x="1366155" y="50801"/>
                  <a:pt x="1393864" y="41564"/>
                </a:cubicBezTo>
                <a:lnTo>
                  <a:pt x="1476991" y="13855"/>
                </a:lnTo>
                <a:lnTo>
                  <a:pt x="1518555" y="0"/>
                </a:lnTo>
                <a:lnTo>
                  <a:pt x="2474518" y="13855"/>
                </a:lnTo>
                <a:cubicBezTo>
                  <a:pt x="2489116" y="14261"/>
                  <a:pt x="2507594" y="15825"/>
                  <a:pt x="2516082" y="27709"/>
                </a:cubicBezTo>
                <a:cubicBezTo>
                  <a:pt x="2533059" y="51477"/>
                  <a:pt x="2534554" y="83128"/>
                  <a:pt x="2543791" y="110837"/>
                </a:cubicBezTo>
                <a:cubicBezTo>
                  <a:pt x="2590355" y="250527"/>
                  <a:pt x="2519308" y="33842"/>
                  <a:pt x="2571500" y="207818"/>
                </a:cubicBezTo>
                <a:cubicBezTo>
                  <a:pt x="2579893" y="235794"/>
                  <a:pt x="2578555" y="270293"/>
                  <a:pt x="2599209" y="290946"/>
                </a:cubicBezTo>
                <a:cubicBezTo>
                  <a:pt x="2629848" y="321584"/>
                  <a:pt x="2643761" y="340930"/>
                  <a:pt x="2682336" y="360218"/>
                </a:cubicBezTo>
                <a:lnTo>
                  <a:pt x="2710046" y="374073"/>
                </a:lnTo>
                <a:close/>
              </a:path>
            </a:pathLst>
          </a:custGeom>
          <a:noFill/>
          <a:ln w="508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52400" y="609600"/>
            <a:ext cx="8769634" cy="2514600"/>
            <a:chOff x="228600" y="304800"/>
            <a:chExt cx="8769634" cy="251460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8600" y="304800"/>
              <a:ext cx="8769634" cy="70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895600" y="2133600"/>
              <a:ext cx="5973417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01876" y="1143000"/>
              <a:ext cx="8521940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1" name="Group 10"/>
          <p:cNvGrpSpPr/>
          <p:nvPr/>
        </p:nvGrpSpPr>
        <p:grpSpPr>
          <a:xfrm>
            <a:off x="304800" y="3657600"/>
            <a:ext cx="8689780" cy="2300955"/>
            <a:chOff x="310130" y="3048000"/>
            <a:chExt cx="8689780" cy="2300955"/>
          </a:xfrm>
        </p:grpSpPr>
        <p:pic>
          <p:nvPicPr>
            <p:cNvPr id="3079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93026" y="3048000"/>
              <a:ext cx="8580256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0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852699" y="3962400"/>
              <a:ext cx="6147211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1" name="Picture 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10130" y="3810000"/>
              <a:ext cx="2455982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2" name="Picture 10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114800" y="4800600"/>
              <a:ext cx="4800600" cy="548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04799" y="533400"/>
            <a:ext cx="8519937" cy="1600200"/>
            <a:chOff x="304799" y="533400"/>
            <a:chExt cx="8519937" cy="1600200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4799" y="533400"/>
              <a:ext cx="8519937" cy="714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76600" y="1371600"/>
              <a:ext cx="5500872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" name="TextBox 5"/>
          <p:cNvSpPr txBox="1"/>
          <p:nvPr/>
        </p:nvSpPr>
        <p:spPr>
          <a:xfrm>
            <a:off x="457200" y="2286000"/>
            <a:ext cx="6781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{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۶۰ و ۳۰ و ۲۰ و ۱۵ و ۱۲ و ۱۰ و ۶ 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و۴</a:t>
            </a:r>
            <a:r>
              <a:rPr lang="fa-IR" sz="4400" dirty="0" smtClean="0">
                <a:solidFill>
                  <a:srgbClr val="7030A0"/>
                </a:solidFill>
                <a:latin typeface="+mj-lt"/>
                <a:cs typeface="B Titr" pitchFamily="2" charset="-78"/>
              </a:rPr>
              <a:t>}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B=</a:t>
            </a:r>
            <a:endParaRPr lang="en-US" sz="4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76600" y="5181600"/>
            <a:ext cx="1981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یک عضو</a:t>
            </a:r>
          </a:p>
          <a:p>
            <a:pPr algn="l" rtl="1"/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{ 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r>
              <a:rPr lang="fa-IR" sz="4400" dirty="0" smtClean="0">
                <a:solidFill>
                  <a:srgbClr val="7030A0"/>
                </a:solidFill>
                <a:latin typeface="+mj-lt"/>
                <a:cs typeface="B Titr" pitchFamily="2" charset="-78"/>
              </a:rPr>
              <a:t>}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C=</a:t>
            </a:r>
            <a:endParaRPr lang="en-US" sz="4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2320" y="3352800"/>
            <a:ext cx="8923117" cy="2514600"/>
            <a:chOff x="22320" y="3352800"/>
            <a:chExt cx="8923117" cy="2514600"/>
          </a:xfrm>
        </p:grpSpPr>
        <p:grpSp>
          <p:nvGrpSpPr>
            <p:cNvPr id="10" name="Group 9"/>
            <p:cNvGrpSpPr/>
            <p:nvPr/>
          </p:nvGrpSpPr>
          <p:grpSpPr>
            <a:xfrm>
              <a:off x="22320" y="3352800"/>
              <a:ext cx="8923117" cy="1528592"/>
              <a:chOff x="22320" y="3352800"/>
              <a:chExt cx="8923117" cy="1528592"/>
            </a:xfrm>
          </p:grpSpPr>
          <p:pic>
            <p:nvPicPr>
              <p:cNvPr id="4100" name="Picture 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2320" y="3352800"/>
                <a:ext cx="8923117" cy="838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4101" name="Picture 5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038600" y="4256678"/>
                <a:ext cx="4876800" cy="6247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4102" name="Picture 6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04800" y="4267200"/>
                <a:ext cx="3581400" cy="6118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pic>
          <p:nvPicPr>
            <p:cNvPr id="4103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367292" y="5029200"/>
              <a:ext cx="3568337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52400" y="381000"/>
            <a:ext cx="8746862" cy="1463252"/>
            <a:chOff x="152400" y="381000"/>
            <a:chExt cx="8746862" cy="1463252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2400" y="381000"/>
              <a:ext cx="8746862" cy="640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867400" y="1295400"/>
              <a:ext cx="3011986" cy="548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76800" y="1219200"/>
              <a:ext cx="983455" cy="622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" name="TextBox 5"/>
          <p:cNvSpPr txBox="1"/>
          <p:nvPr/>
        </p:nvSpPr>
        <p:spPr>
          <a:xfrm>
            <a:off x="228600" y="1905000"/>
            <a:ext cx="495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{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۶۰ و ۳۰ و ۲۰ و ۱۵ و ۱۲ و ۱۰</a:t>
            </a:r>
            <a:r>
              <a:rPr lang="fa-IR" sz="4400" dirty="0" smtClean="0">
                <a:solidFill>
                  <a:srgbClr val="7030A0"/>
                </a:solidFill>
                <a:latin typeface="+mj-lt"/>
                <a:cs typeface="B Titr" pitchFamily="2" charset="-78"/>
              </a:rPr>
              <a:t>}</a:t>
            </a:r>
            <a:endParaRPr lang="en-US" sz="4400" dirty="0">
              <a:solidFill>
                <a:srgbClr val="7030A0"/>
              </a:solidFill>
              <a:latin typeface="+mj-lt"/>
              <a:cs typeface="B Titr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76600" y="1143000"/>
            <a:ext cx="144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۶ عضو</a:t>
            </a:r>
            <a:endParaRPr lang="en-US" sz="4000" dirty="0">
              <a:solidFill>
                <a:srgbClr val="7030A0"/>
              </a:solidFill>
              <a:latin typeface="+mj-lt"/>
              <a:cs typeface="B Titr" pitchFamily="2" charset="-78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52400" y="2819400"/>
            <a:ext cx="8814324" cy="3209925"/>
            <a:chOff x="152400" y="2819400"/>
            <a:chExt cx="8814324" cy="3209925"/>
          </a:xfrm>
        </p:grpSpPr>
        <p:pic>
          <p:nvPicPr>
            <p:cNvPr id="5125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04800" y="2819400"/>
              <a:ext cx="8548765" cy="778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6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495800" y="3733800"/>
              <a:ext cx="4470924" cy="636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7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52400" y="3657600"/>
              <a:ext cx="4272524" cy="627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30" name="Picture 10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52400" y="4495800"/>
              <a:ext cx="8801572" cy="7763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31" name="Picture 11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239000" y="5410200"/>
              <a:ext cx="1724287" cy="619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6" name="TextBox 15"/>
          <p:cNvSpPr txBox="1"/>
          <p:nvPr/>
        </p:nvSpPr>
        <p:spPr>
          <a:xfrm>
            <a:off x="2286000" y="5257800"/>
            <a:ext cx="487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این مجموعه 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۸ 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عضو دارد</a:t>
            </a:r>
            <a:endParaRPr lang="en-US" sz="4000" dirty="0">
              <a:solidFill>
                <a:srgbClr val="7030A0"/>
              </a:solidFill>
              <a:latin typeface="+mj-lt"/>
              <a:cs typeface="B Titr" pitchFamily="2" charset="-78"/>
            </a:endParaRP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228600"/>
            <a:ext cx="8991600" cy="1431572"/>
            <a:chOff x="0" y="228600"/>
            <a:chExt cx="8991600" cy="1431572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6403" y="228600"/>
              <a:ext cx="8685197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90178" y="1066800"/>
              <a:ext cx="4225222" cy="5933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49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054722"/>
              <a:ext cx="4648200" cy="558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6" name="Group 15"/>
          <p:cNvGrpSpPr/>
          <p:nvPr/>
        </p:nvGrpSpPr>
        <p:grpSpPr>
          <a:xfrm>
            <a:off x="228600" y="2133600"/>
            <a:ext cx="8710890" cy="2793242"/>
            <a:chOff x="228600" y="2133600"/>
            <a:chExt cx="8710890" cy="2793242"/>
          </a:xfrm>
        </p:grpSpPr>
        <p:pic>
          <p:nvPicPr>
            <p:cNvPr id="6151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81000" y="2133600"/>
              <a:ext cx="8496990" cy="770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52" name="Picture 8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86600" y="2895600"/>
              <a:ext cx="1833563" cy="733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55" name="Picture 1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57200" y="2895600"/>
              <a:ext cx="6627318" cy="8159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56" name="Picture 1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035426" y="3657600"/>
              <a:ext cx="5862829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57" name="Picture 13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57200" y="3657600"/>
              <a:ext cx="2605692" cy="6575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58" name="Picture 14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28600" y="4267200"/>
              <a:ext cx="8710890" cy="6596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228600"/>
            <a:ext cx="2141826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Group 12"/>
          <p:cNvGrpSpPr/>
          <p:nvPr/>
        </p:nvGrpSpPr>
        <p:grpSpPr>
          <a:xfrm>
            <a:off x="152400" y="838200"/>
            <a:ext cx="8847922" cy="4648200"/>
            <a:chOff x="152400" y="838200"/>
            <a:chExt cx="8847922" cy="4648200"/>
          </a:xfrm>
        </p:grpSpPr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8600" y="838200"/>
              <a:ext cx="8744814" cy="646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17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96000" y="1676400"/>
              <a:ext cx="2784413" cy="563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174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2400" y="1676400"/>
              <a:ext cx="5943600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175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981200" y="2438400"/>
              <a:ext cx="6983006" cy="773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176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52400" y="2438400"/>
              <a:ext cx="1860260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177" name="Picture 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28600" y="3276600"/>
              <a:ext cx="8740528" cy="6265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178" name="Picture 10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696200" y="4038600"/>
              <a:ext cx="1304122" cy="561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179" name="Picture 11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28600" y="3962400"/>
              <a:ext cx="7362552" cy="691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180" name="Picture 1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130692" y="4800600"/>
              <a:ext cx="4836226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304800"/>
            <a:ext cx="3810005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295400"/>
            <a:ext cx="8739976" cy="668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70919" y="2133600"/>
            <a:ext cx="451003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38600" y="2819400"/>
            <a:ext cx="491465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28600" y="3505200"/>
            <a:ext cx="548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{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۹ و ۸ و ۷ و ۶ و ۵ و۴ و ۳ و ۲ و ۱</a:t>
            </a:r>
            <a:r>
              <a:rPr lang="fa-IR" sz="4400" dirty="0" smtClean="0">
                <a:solidFill>
                  <a:srgbClr val="7030A0"/>
                </a:solidFill>
                <a:latin typeface="+mj-lt"/>
                <a:cs typeface="B Titr" pitchFamily="2" charset="-78"/>
              </a:rPr>
              <a:t>}</a:t>
            </a:r>
            <a:endParaRPr lang="en-US" sz="4400" dirty="0">
              <a:solidFill>
                <a:srgbClr val="7030A0"/>
              </a:solidFill>
              <a:latin typeface="+mj-lt"/>
              <a:cs typeface="B Titr" pitchFamily="2" charset="-78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657600" y="2743200"/>
            <a:ext cx="457200" cy="609600"/>
            <a:chOff x="3657600" y="2590800"/>
            <a:chExt cx="457200" cy="609600"/>
          </a:xfrm>
        </p:grpSpPr>
        <p:cxnSp>
          <p:nvCxnSpPr>
            <p:cNvPr id="8" name="Straight Connector 7"/>
            <p:cNvCxnSpPr/>
            <p:nvPr/>
          </p:nvCxnSpPr>
          <p:spPr>
            <a:xfrm rot="5400000">
              <a:off x="3619500" y="2705100"/>
              <a:ext cx="6096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16200000" flipH="1">
              <a:off x="3543300" y="3009900"/>
              <a:ext cx="304800" cy="762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86400" y="4343400"/>
            <a:ext cx="3377666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0" name="Group 19"/>
          <p:cNvGrpSpPr/>
          <p:nvPr/>
        </p:nvGrpSpPr>
        <p:grpSpPr>
          <a:xfrm>
            <a:off x="4953000" y="4495800"/>
            <a:ext cx="304800" cy="533400"/>
            <a:chOff x="4419600" y="4572000"/>
            <a:chExt cx="381000" cy="457200"/>
          </a:xfrm>
        </p:grpSpPr>
        <p:cxnSp>
          <p:nvCxnSpPr>
            <p:cNvPr id="14" name="Straight Connector 13"/>
            <p:cNvCxnSpPr/>
            <p:nvPr/>
          </p:nvCxnSpPr>
          <p:spPr>
            <a:xfrm rot="5400000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6200000" flipH="1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2743200" y="434340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یکتا  نیست</a:t>
            </a:r>
            <a:endParaRPr lang="fa-IR" sz="3600" dirty="0" smtClean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2072" y="5410200"/>
            <a:ext cx="474356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TextBox 22"/>
          <p:cNvSpPr txBox="1"/>
          <p:nvPr/>
        </p:nvSpPr>
        <p:spPr>
          <a:xfrm>
            <a:off x="1752600" y="541020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یکتا  نیست</a:t>
            </a:r>
            <a:endParaRPr lang="fa-IR" sz="3600" dirty="0" smtClean="0">
              <a:solidFill>
                <a:srgbClr val="7030A0"/>
              </a:solidFill>
              <a:cs typeface="B Titr" pitchFamily="2" charset="-78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3810000" y="5486400"/>
            <a:ext cx="304800" cy="533400"/>
            <a:chOff x="4419600" y="4572000"/>
            <a:chExt cx="381000" cy="457200"/>
          </a:xfrm>
        </p:grpSpPr>
        <p:cxnSp>
          <p:nvCxnSpPr>
            <p:cNvPr id="25" name="Straight Connector 24"/>
            <p:cNvCxnSpPr/>
            <p:nvPr/>
          </p:nvCxnSpPr>
          <p:spPr>
            <a:xfrm rot="5400000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1" grpId="0"/>
      <p:bldP spid="2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208</Words>
  <Application>Microsoft Office PowerPoint</Application>
  <PresentationFormat>On-screen Show (4:3)</PresentationFormat>
  <Paragraphs>74</Paragraphs>
  <Slides>23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MRT www.Win2Farsi.com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Windows User</cp:lastModifiedBy>
  <cp:revision>151</cp:revision>
  <dcterms:created xsi:type="dcterms:W3CDTF">2020-09-07T06:21:49Z</dcterms:created>
  <dcterms:modified xsi:type="dcterms:W3CDTF">2020-09-30T19:00:03Z</dcterms:modified>
</cp:coreProperties>
</file>