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21E"/>
    <a:srgbClr val="588E42"/>
    <a:srgbClr val="29B1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299F5-514C-4F5A-840B-8742DFBC6D92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57248-03C3-47B7-9229-3C9A843B9D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57248-03C3-47B7-9229-3C9A843B9DD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57248-03C3-47B7-9229-3C9A843B9DD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857248-03C3-47B7-9229-3C9A843B9DD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29C2E-F62A-4435-89FA-D6552E5DE511}" type="datetimeFigureOut">
              <a:rPr lang="en-US" smtClean="0"/>
              <a:pPr/>
              <a:t>1/2/2021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8125D-E88D-4172-89F5-68ADA179A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18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2400" y="228600"/>
            <a:ext cx="8750724" cy="2393950"/>
            <a:chOff x="152400" y="228600"/>
            <a:chExt cx="8750724" cy="23939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74524" cy="7154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9800" y="1143000"/>
              <a:ext cx="2859838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990600"/>
              <a:ext cx="5885066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34200" y="1905000"/>
              <a:ext cx="1822686" cy="717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3989" y="2514600"/>
            <a:ext cx="576045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286000" y="3276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(۲٬۲)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22860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3886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7150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3000" y="16764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1143000" y="22098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143000" y="2743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/>
          </a:p>
        </p:txBody>
      </p:sp>
      <p:cxnSp>
        <p:nvCxnSpPr>
          <p:cNvPr id="16" name="Straight Connector 15"/>
          <p:cNvCxnSpPr>
            <a:endCxn id="13" idx="1"/>
          </p:cNvCxnSpPr>
          <p:nvPr/>
        </p:nvCxnSpPr>
        <p:spPr>
          <a:xfrm rot="5400000" flipH="1" flipV="1">
            <a:off x="601161" y="2053429"/>
            <a:ext cx="626479" cy="45719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0" idx="3"/>
            <a:endCxn id="14" idx="1"/>
          </p:cNvCxnSpPr>
          <p:nvPr/>
        </p:nvCxnSpPr>
        <p:spPr>
          <a:xfrm flipV="1">
            <a:off x="762000" y="2502188"/>
            <a:ext cx="381000" cy="762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0" idx="3"/>
            <a:endCxn id="15" idx="1"/>
          </p:cNvCxnSpPr>
          <p:nvPr/>
        </p:nvCxnSpPr>
        <p:spPr>
          <a:xfrm>
            <a:off x="762000" y="2578388"/>
            <a:ext cx="381000" cy="4572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295400" y="3276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1219200" y="3886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/>
          </a:p>
        </p:txBody>
      </p:sp>
      <p:sp>
        <p:nvSpPr>
          <p:cNvPr id="28" name="TextBox 27"/>
          <p:cNvSpPr txBox="1"/>
          <p:nvPr/>
        </p:nvSpPr>
        <p:spPr>
          <a:xfrm>
            <a:off x="1219200" y="4419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/>
          </a:p>
        </p:txBody>
      </p:sp>
      <p:cxnSp>
        <p:nvCxnSpPr>
          <p:cNvPr id="29" name="Straight Connector 28"/>
          <p:cNvCxnSpPr>
            <a:endCxn id="26" idx="1"/>
          </p:cNvCxnSpPr>
          <p:nvPr/>
        </p:nvCxnSpPr>
        <p:spPr>
          <a:xfrm rot="5400000" flipH="1" flipV="1">
            <a:off x="753561" y="3653629"/>
            <a:ext cx="626479" cy="45719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endCxn id="27" idx="1"/>
          </p:cNvCxnSpPr>
          <p:nvPr/>
        </p:nvCxnSpPr>
        <p:spPr>
          <a:xfrm flipV="1">
            <a:off x="838200" y="4178588"/>
            <a:ext cx="381000" cy="1241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28" idx="1"/>
          </p:cNvCxnSpPr>
          <p:nvPr/>
        </p:nvCxnSpPr>
        <p:spPr>
          <a:xfrm rot="16200000" flipH="1">
            <a:off x="768206" y="4260993"/>
            <a:ext cx="520989" cy="38099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295399" y="5054025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1219199" y="5663625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/>
          </a:p>
        </p:txBody>
      </p:sp>
      <p:sp>
        <p:nvSpPr>
          <p:cNvPr id="34" name="TextBox 33"/>
          <p:cNvSpPr txBox="1"/>
          <p:nvPr/>
        </p:nvSpPr>
        <p:spPr>
          <a:xfrm>
            <a:off x="1219199" y="6273225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/>
          </a:p>
        </p:txBody>
      </p:sp>
      <p:cxnSp>
        <p:nvCxnSpPr>
          <p:cNvPr id="35" name="Straight Connector 34"/>
          <p:cNvCxnSpPr>
            <a:endCxn id="32" idx="1"/>
          </p:cNvCxnSpPr>
          <p:nvPr/>
        </p:nvCxnSpPr>
        <p:spPr>
          <a:xfrm rot="5400000" flipH="1" flipV="1">
            <a:off x="753560" y="5431054"/>
            <a:ext cx="626479" cy="45719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33" idx="1"/>
          </p:cNvCxnSpPr>
          <p:nvPr/>
        </p:nvCxnSpPr>
        <p:spPr>
          <a:xfrm flipV="1">
            <a:off x="914399" y="5956013"/>
            <a:ext cx="304800" cy="6155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34" idx="1"/>
          </p:cNvCxnSpPr>
          <p:nvPr/>
        </p:nvCxnSpPr>
        <p:spPr>
          <a:xfrm rot="16200000" flipH="1">
            <a:off x="768205" y="6114618"/>
            <a:ext cx="520989" cy="38099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286000" y="3962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(۲٬۳)</a:t>
            </a:r>
            <a:endParaRPr lang="en-US" sz="3600" dirty="0"/>
          </a:p>
        </p:txBody>
      </p:sp>
      <p:sp>
        <p:nvSpPr>
          <p:cNvPr id="46" name="TextBox 45"/>
          <p:cNvSpPr txBox="1"/>
          <p:nvPr/>
        </p:nvSpPr>
        <p:spPr>
          <a:xfrm>
            <a:off x="2362200" y="4648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(۲٬۵)</a:t>
            </a:r>
            <a:endParaRPr lang="en-US" sz="3600" dirty="0"/>
          </a:p>
        </p:txBody>
      </p:sp>
      <p:sp>
        <p:nvSpPr>
          <p:cNvPr id="47" name="TextBox 46"/>
          <p:cNvSpPr txBox="1"/>
          <p:nvPr/>
        </p:nvSpPr>
        <p:spPr>
          <a:xfrm>
            <a:off x="2286000" y="5334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(۳٬۲)</a:t>
            </a:r>
            <a:endParaRPr lang="en-US" sz="36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0" y="60198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(۳٬۳)</a:t>
            </a:r>
            <a:endParaRPr lang="en-US" sz="3600" dirty="0"/>
          </a:p>
        </p:txBody>
      </p:sp>
      <p:sp>
        <p:nvSpPr>
          <p:cNvPr id="49" name="TextBox 48"/>
          <p:cNvSpPr txBox="1"/>
          <p:nvPr/>
        </p:nvSpPr>
        <p:spPr>
          <a:xfrm>
            <a:off x="3733800" y="3505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(۳٬۵)</a:t>
            </a:r>
            <a:endParaRPr lang="en-US" sz="3600" dirty="0"/>
          </a:p>
        </p:txBody>
      </p:sp>
      <p:sp>
        <p:nvSpPr>
          <p:cNvPr id="50" name="TextBox 49"/>
          <p:cNvSpPr txBox="1"/>
          <p:nvPr/>
        </p:nvSpPr>
        <p:spPr>
          <a:xfrm>
            <a:off x="3657600" y="4343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(۵٬۲)</a:t>
            </a:r>
            <a:endParaRPr lang="en-US" sz="3600" dirty="0"/>
          </a:p>
        </p:txBody>
      </p:sp>
      <p:sp>
        <p:nvSpPr>
          <p:cNvPr id="51" name="TextBox 50"/>
          <p:cNvSpPr txBox="1"/>
          <p:nvPr/>
        </p:nvSpPr>
        <p:spPr>
          <a:xfrm>
            <a:off x="3657600" y="51054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(۵٬۳)</a:t>
            </a:r>
            <a:endParaRPr lang="en-US" sz="3600" dirty="0"/>
          </a:p>
        </p:txBody>
      </p:sp>
      <p:sp>
        <p:nvSpPr>
          <p:cNvPr id="52" name="TextBox 51"/>
          <p:cNvSpPr txBox="1"/>
          <p:nvPr/>
        </p:nvSpPr>
        <p:spPr>
          <a:xfrm>
            <a:off x="3733800" y="5943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(۵٬۵)</a:t>
            </a:r>
            <a:endParaRPr lang="en-US" sz="3600" dirty="0"/>
          </a:p>
        </p:txBody>
      </p:sp>
      <p:sp>
        <p:nvSpPr>
          <p:cNvPr id="55" name="Right Brace 54"/>
          <p:cNvSpPr/>
          <p:nvPr/>
        </p:nvSpPr>
        <p:spPr>
          <a:xfrm>
            <a:off x="4876800" y="3276600"/>
            <a:ext cx="381000" cy="34290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Brace 55"/>
          <p:cNvSpPr/>
          <p:nvPr/>
        </p:nvSpPr>
        <p:spPr>
          <a:xfrm rot="10800000">
            <a:off x="1981200" y="3276600"/>
            <a:ext cx="381000" cy="34290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3810000"/>
            <a:ext cx="1752600" cy="2371852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3810000"/>
            <a:ext cx="919280" cy="2362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26" grpId="0"/>
      <p:bldP spid="27" grpId="0"/>
      <p:bldP spid="28" grpId="0"/>
      <p:bldP spid="32" grpId="0"/>
      <p:bldP spid="33" grpId="0"/>
      <p:bldP spid="3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5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81000"/>
            <a:ext cx="4897929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990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(۱٬۱)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990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(۲٬۲)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10668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(۵٬۵)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114800" y="990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(۴٬۴)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0" y="10668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(۶٬۶)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743200" y="990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(۳٬۳)</a:t>
            </a:r>
            <a:endParaRPr lang="en-US" sz="3600" dirty="0"/>
          </a:p>
        </p:txBody>
      </p:sp>
      <p:sp>
        <p:nvSpPr>
          <p:cNvPr id="9" name="Right Brace 8"/>
          <p:cNvSpPr/>
          <p:nvPr/>
        </p:nvSpPr>
        <p:spPr>
          <a:xfrm>
            <a:off x="8077200" y="990600"/>
            <a:ext cx="228600" cy="7620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/>
          <p:cNvSpPr/>
          <p:nvPr/>
        </p:nvSpPr>
        <p:spPr>
          <a:xfrm rot="10800000">
            <a:off x="228600" y="838200"/>
            <a:ext cx="228600" cy="8382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447800"/>
            <a:ext cx="1676400" cy="2268728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1524000"/>
            <a:ext cx="838200" cy="2181469"/>
          </a:xfrm>
          <a:prstGeom prst="rect">
            <a:avLst/>
          </a:prstGeom>
          <a:noFill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3276600"/>
            <a:ext cx="5607100" cy="85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533400" y="4038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(۳٬۳)</a:t>
            </a:r>
            <a:endParaRPr 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1905000" y="4038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(۳٬۶)</a:t>
            </a:r>
            <a:endParaRPr 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4419600" y="40386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(۶٬۶)</a:t>
            </a:r>
            <a:endParaRPr 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3200400" y="40386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(۶٬۳)</a:t>
            </a:r>
            <a:endParaRPr lang="en-US" sz="3600" dirty="0"/>
          </a:p>
        </p:txBody>
      </p:sp>
      <p:sp>
        <p:nvSpPr>
          <p:cNvPr id="22" name="Right Brace 21"/>
          <p:cNvSpPr/>
          <p:nvPr/>
        </p:nvSpPr>
        <p:spPr>
          <a:xfrm>
            <a:off x="5562600" y="3962400"/>
            <a:ext cx="228600" cy="7620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 rot="10800000">
            <a:off x="381000" y="3886200"/>
            <a:ext cx="228600" cy="8382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4572000"/>
            <a:ext cx="1676400" cy="2268728"/>
          </a:xfrm>
          <a:prstGeom prst="rect">
            <a:avLst/>
          </a:prstGeom>
          <a:noFill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4527115"/>
            <a:ext cx="838200" cy="23308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6" grpId="0"/>
      <p:bldP spid="17" grpId="0"/>
      <p:bldP spid="19" grpId="0"/>
      <p:bldP spid="21" grpId="0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3498" y="304800"/>
            <a:ext cx="451757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1219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(۱٬۶)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1219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(۶٬۱)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715000" y="1219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(۳٬۴)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1219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(۵٬۲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)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086600" y="1219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(۴٬۳)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819400" y="1219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 (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۲٬۵)</a:t>
            </a:r>
            <a:endParaRPr lang="en-US" sz="3600" dirty="0"/>
          </a:p>
        </p:txBody>
      </p:sp>
      <p:sp>
        <p:nvSpPr>
          <p:cNvPr id="9" name="Right Brace 8"/>
          <p:cNvSpPr/>
          <p:nvPr/>
        </p:nvSpPr>
        <p:spPr>
          <a:xfrm>
            <a:off x="8458200" y="1143000"/>
            <a:ext cx="228600" cy="7620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/>
          <p:cNvSpPr/>
          <p:nvPr/>
        </p:nvSpPr>
        <p:spPr>
          <a:xfrm rot="10800000">
            <a:off x="152400" y="1066800"/>
            <a:ext cx="228600" cy="8382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057400"/>
            <a:ext cx="1676400" cy="2268728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133600"/>
            <a:ext cx="838200" cy="21814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B2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76800" y="152400"/>
            <a:ext cx="3879850" cy="736600"/>
            <a:chOff x="4876800" y="304800"/>
            <a:chExt cx="3879850" cy="7366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800" y="381000"/>
              <a:ext cx="3879850" cy="66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05600" y="304800"/>
              <a:ext cx="422275" cy="376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914400"/>
            <a:ext cx="632992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6533" y="1905000"/>
            <a:ext cx="4446731" cy="7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200" y="25908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>
                <a:solidFill>
                  <a:srgbClr val="7030A0"/>
                </a:solidFill>
              </a:rPr>
              <a:t> 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73380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953000"/>
            <a:ext cx="2978199" cy="1524000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4648200"/>
            <a:ext cx="942975" cy="237947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4598670"/>
            <a:ext cx="914400" cy="24688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348" y="381000"/>
            <a:ext cx="634149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12192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>
                <a:solidFill>
                  <a:srgbClr val="7030A0"/>
                </a:solidFill>
              </a:rPr>
              <a:t> 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4384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962400"/>
            <a:ext cx="3708206" cy="19050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3581400"/>
            <a:ext cx="981075" cy="257175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581400"/>
            <a:ext cx="1019175" cy="2571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28600"/>
            <a:ext cx="516185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11430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>
                <a:solidFill>
                  <a:srgbClr val="7030A0"/>
                </a:solidFill>
              </a:rPr>
              <a:t> 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4384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4114800"/>
            <a:ext cx="3635496" cy="1905000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3810000"/>
            <a:ext cx="990600" cy="2578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737" y="304800"/>
            <a:ext cx="49212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1219200"/>
            <a:ext cx="609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>
                <a:solidFill>
                  <a:srgbClr val="7030A0"/>
                </a:solidFill>
              </a:rPr>
              <a:t> 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438400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>
                <a:solidFill>
                  <a:srgbClr val="7030A0"/>
                </a:solidFill>
              </a:rPr>
              <a:t> 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199" y="4114800"/>
            <a:ext cx="4083389" cy="2057400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886200"/>
            <a:ext cx="961321" cy="2501900"/>
          </a:xfrm>
          <a:prstGeom prst="rect">
            <a:avLst/>
          </a:prstGeom>
          <a:noFill/>
        </p:spPr>
      </p:pic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3886200"/>
            <a:ext cx="990600" cy="24826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01562" y="152400"/>
            <a:ext cx="8740654" cy="2971800"/>
            <a:chOff x="201562" y="152400"/>
            <a:chExt cx="8740654" cy="2971800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52400"/>
              <a:ext cx="8713616" cy="598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9800" y="914400"/>
              <a:ext cx="2778417" cy="717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914400"/>
              <a:ext cx="5774308" cy="64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27620" y="1676400"/>
              <a:ext cx="6507655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1562" y="1752600"/>
              <a:ext cx="2199555" cy="655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9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600" y="2438400"/>
              <a:ext cx="40640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752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4724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7" name="Straight Connector 6"/>
          <p:cNvCxnSpPr>
            <a:stCxn id="2" idx="3"/>
          </p:cNvCxnSpPr>
          <p:nvPr/>
        </p:nvCxnSpPr>
        <p:spPr>
          <a:xfrm flipV="1">
            <a:off x="1219200" y="1524000"/>
            <a:ext cx="1143000" cy="69026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2" idx="3"/>
          </p:cNvCxnSpPr>
          <p:nvPr/>
        </p:nvCxnSpPr>
        <p:spPr>
          <a:xfrm>
            <a:off x="1219200" y="2214265"/>
            <a:ext cx="1295400" cy="83373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524000" y="4491335"/>
            <a:ext cx="1066800" cy="76646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524000" y="5257800"/>
            <a:ext cx="914400" cy="90993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429000" y="990600"/>
            <a:ext cx="685800" cy="38546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429000" y="1376065"/>
            <a:ext cx="609600" cy="45273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505200" y="2667000"/>
            <a:ext cx="609600" cy="38100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505200" y="3048000"/>
            <a:ext cx="609600" cy="3048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581400" y="4114800"/>
            <a:ext cx="685800" cy="30480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581400" y="4419600"/>
            <a:ext cx="685800" cy="3810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3733800" y="5791200"/>
            <a:ext cx="685800" cy="30480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733800" y="6096000"/>
            <a:ext cx="685800" cy="3810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90800" y="990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43200" y="2514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0" y="4038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19400" y="57150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14800" y="533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67200" y="12954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67200" y="21336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19600" y="29718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19600" y="3581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95800" y="44196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5800" y="517267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پ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72000" y="593467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د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8600" y="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فرزند اول</a:t>
            </a:r>
            <a:endParaRPr lang="en-US" sz="2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33600" y="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فرزند دوم</a:t>
            </a:r>
            <a:endParaRPr lang="en-US" sz="2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10000" y="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فرزند سوم</a:t>
            </a:r>
            <a:endParaRPr lang="en-US" sz="2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48400" y="4572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٬پ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324600" y="12192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٬پ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0800" y="2209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٬د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477000" y="29718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٬د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24600" y="3733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٬پ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477000" y="44958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٬پ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553200" y="594360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٬د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77000" y="53340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٬د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3" presetClass="emph" presetSubtype="2" fill="hold" grpId="3" nodeType="afterEffect">
                                  <p:stCondLst>
                                    <p:cond delay="17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" presetID="3" presetClass="emph" presetSubtype="2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4" presetID="3" presetClass="emph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800"/>
                            </p:stCondLst>
                            <p:childTnLst>
                              <p:par>
                                <p:cTn id="1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3" presetClass="emph" presetSubtype="2" fill="hold" grpId="5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4" presetID="3" presetClass="emph" presetSubtype="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mph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3" presetClass="emph" presetSubtype="2" fill="hold" grpId="7" nodeType="afterEffect">
                                  <p:stCondLst>
                                    <p:cond delay="18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3" presetClass="emph" presetSubtype="2" fill="hold" grpId="3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4" presetID="3" presetClass="emph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800"/>
                            </p:stCondLst>
                            <p:childTnLst>
                              <p:par>
                                <p:cTn id="1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300"/>
                            </p:stCondLst>
                            <p:childTnLst>
                              <p:par>
                                <p:cTn id="202" presetID="3" presetClass="emph" presetSubtype="2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800"/>
                            </p:stCondLst>
                            <p:childTnLst>
                              <p:par>
                                <p:cTn id="209" presetID="3" presetClass="emph" presetSubtype="2" fill="hold" grpId="1" nodeType="afterEffect">
                                  <p:stCondLst>
                                    <p:cond delay="16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00"/>
                            </p:stCondLst>
                            <p:childTnLst>
                              <p:par>
                                <p:cTn id="2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600"/>
                            </p:stCondLst>
                            <p:childTnLst>
                              <p:par>
                                <p:cTn id="221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7100"/>
                            </p:stCondLst>
                            <p:childTnLst>
                              <p:par>
                                <p:cTn id="228" presetID="3" presetClass="emph" presetSubtype="2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0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2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8600"/>
                            </p:stCondLst>
                            <p:childTnLst>
                              <p:par>
                                <p:cTn id="2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9100"/>
                            </p:stCondLst>
                            <p:childTnLst>
                              <p:par>
                                <p:cTn id="240" presetID="3" presetClass="emph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9600"/>
                            </p:stCondLst>
                            <p:childTnLst>
                              <p:par>
                                <p:cTn id="247" presetID="3" presetClass="emph" presetSubtype="2" fill="hold" grpId="5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1100"/>
                            </p:stCondLst>
                            <p:childTnLst>
                              <p:par>
                                <p:cTn id="2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1600"/>
                            </p:stCondLst>
                            <p:childTnLst>
                              <p:par>
                                <p:cTn id="259" presetID="3" presetClass="emph" presetSubtype="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2100"/>
                            </p:stCondLst>
                            <p:childTnLst>
                              <p:par>
                                <p:cTn id="266" presetID="3" presetClass="emph" presetSubtype="2" fill="hold" grpId="7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" presetID="3" presetClass="emph" presetSubtype="2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0" presetID="3" presetClass="emph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600"/>
                            </p:stCondLst>
                            <p:childTnLst>
                              <p:par>
                                <p:cTn id="2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4100"/>
                            </p:stCondLst>
                            <p:childTnLst>
                              <p:par>
                                <p:cTn id="278" presetID="3" presetClass="emph" presetSubtype="2" fill="hold" grpId="8" nodeType="afterEffect">
                                  <p:stCondLst>
                                    <p:cond delay="13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" presetID="3" presetClass="emph" presetSubtype="2" fill="hold" grpId="4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2" presetID="3" presetClass="emph" presetSubtype="2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  <p:bldP spid="2" grpId="5"/>
      <p:bldP spid="2" grpId="6"/>
      <p:bldP spid="2" grpId="7"/>
      <p:bldP spid="2" grpId="8"/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6" grpId="0"/>
      <p:bldP spid="36" grpId="1"/>
      <p:bldP spid="36" grpId="2"/>
      <p:bldP spid="36" grpId="3"/>
      <p:bldP spid="36" grpId="4"/>
      <p:bldP spid="37" grpId="0"/>
      <p:bldP spid="37" grpId="1"/>
      <p:bldP spid="37" grpId="2"/>
      <p:bldP spid="37" grpId="3"/>
      <p:bldP spid="37" grpId="4"/>
      <p:bldP spid="38" grpId="0"/>
      <p:bldP spid="38" grpId="1"/>
      <p:bldP spid="38" grpId="2"/>
      <p:bldP spid="38" grpId="3"/>
      <p:bldP spid="38" grpId="4"/>
      <p:bldP spid="39" grpId="0"/>
      <p:bldP spid="39" grpId="1"/>
      <p:bldP spid="39" grpId="2"/>
      <p:bldP spid="39" grpId="3"/>
      <p:bldP spid="39" grpId="4"/>
      <p:bldP spid="40" grpId="0"/>
      <p:bldP spid="40" grpId="1"/>
      <p:bldP spid="40" grpId="2"/>
      <p:bldP spid="41" grpId="0"/>
      <p:bldP spid="41" grpId="1"/>
      <p:bldP spid="41" grpId="2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8" grpId="2"/>
      <p:bldP spid="49" grpId="0"/>
      <p:bldP spid="49" grpId="1"/>
      <p:bldP spid="49" grpId="2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201562" y="152400"/>
            <a:ext cx="8740654" cy="2971800"/>
            <a:chOff x="201562" y="152400"/>
            <a:chExt cx="8740654" cy="2971800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52400"/>
              <a:ext cx="8713616" cy="598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9800" y="914400"/>
              <a:ext cx="2778417" cy="717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914400"/>
              <a:ext cx="5774308" cy="649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27620" y="1676400"/>
              <a:ext cx="6507655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1562" y="1752600"/>
              <a:ext cx="2199555" cy="655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9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600" y="2438400"/>
              <a:ext cx="40640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TextBox 8"/>
          <p:cNvSpPr txBox="1"/>
          <p:nvPr/>
        </p:nvSpPr>
        <p:spPr>
          <a:xfrm>
            <a:off x="1295400" y="32004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٬پ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6600" y="32766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٬پ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1600" y="32766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٬د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6600" y="32766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٬د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800" y="40386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٬پ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40386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٬پ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000" y="411480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٬د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1600" y="40386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٬د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Right Brace 16"/>
          <p:cNvSpPr/>
          <p:nvPr/>
        </p:nvSpPr>
        <p:spPr>
          <a:xfrm>
            <a:off x="8610600" y="3429000"/>
            <a:ext cx="381000" cy="13716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Brace 17"/>
          <p:cNvSpPr/>
          <p:nvPr/>
        </p:nvSpPr>
        <p:spPr>
          <a:xfrm rot="10800000">
            <a:off x="990600" y="3276600"/>
            <a:ext cx="381000" cy="1371600"/>
          </a:xfrm>
          <a:prstGeom prst="rightBrace">
            <a:avLst>
              <a:gd name="adj1" fmla="val 55606"/>
              <a:gd name="adj2" fmla="val 5101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0" y="3505200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5334000"/>
            <a:ext cx="99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A=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0" y="54102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پ ٬د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71600" y="50292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٬پ ٬د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71600" y="58674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د ٬د ٬پ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Right Brace 23"/>
          <p:cNvSpPr/>
          <p:nvPr/>
        </p:nvSpPr>
        <p:spPr>
          <a:xfrm rot="10800000">
            <a:off x="1066800" y="5105400"/>
            <a:ext cx="381000" cy="1371600"/>
          </a:xfrm>
          <a:prstGeom prst="rightBrace">
            <a:avLst>
              <a:gd name="adj1" fmla="val 55606"/>
              <a:gd name="adj2" fmla="val 5101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/>
          <p:cNvSpPr/>
          <p:nvPr/>
        </p:nvSpPr>
        <p:spPr>
          <a:xfrm>
            <a:off x="4495800" y="5105400"/>
            <a:ext cx="381000" cy="1371600"/>
          </a:xfrm>
          <a:prstGeom prst="rightBrace">
            <a:avLst>
              <a:gd name="adj1" fmla="val 55606"/>
              <a:gd name="adj2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5181600"/>
            <a:ext cx="2587310" cy="1323975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400" y="4757326"/>
            <a:ext cx="838200" cy="2100674"/>
          </a:xfrm>
          <a:prstGeom prst="rect">
            <a:avLst/>
          </a:prstGeom>
          <a:noFill/>
        </p:spPr>
      </p:pic>
      <p:sp>
        <p:nvSpPr>
          <p:cNvPr id="30" name="Oval 29"/>
          <p:cNvSpPr/>
          <p:nvPr/>
        </p:nvSpPr>
        <p:spPr>
          <a:xfrm>
            <a:off x="7010400" y="3200400"/>
            <a:ext cx="1676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105400" y="3962400"/>
            <a:ext cx="1676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200400" y="3962400"/>
            <a:ext cx="1676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152400" y="228600"/>
            <a:ext cx="8834755" cy="2557462"/>
            <a:chOff x="152400" y="228600"/>
            <a:chExt cx="8834755" cy="2557462"/>
          </a:xfrm>
        </p:grpSpPr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228600"/>
              <a:ext cx="8834755" cy="79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76471" y="1219200"/>
              <a:ext cx="2975429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219200"/>
              <a:ext cx="5528388" cy="750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848600" y="1981200"/>
              <a:ext cx="933640" cy="804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2819400"/>
            <a:ext cx="3662401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TextBox 62"/>
          <p:cNvSpPr txBox="1"/>
          <p:nvPr/>
        </p:nvSpPr>
        <p:spPr>
          <a:xfrm>
            <a:off x="304800" y="1981200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n(S)=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۱۲=۳+۴+۵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2590800"/>
            <a:ext cx="990600" cy="2482614"/>
          </a:xfrm>
          <a:prstGeom prst="rect">
            <a:avLst/>
          </a:prstGeom>
          <a:noFill/>
        </p:spPr>
      </p:pic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590800"/>
            <a:ext cx="533400" cy="2353917"/>
          </a:xfrm>
          <a:prstGeom prst="rect">
            <a:avLst/>
          </a:prstGeom>
          <a:noFill/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4191000"/>
            <a:ext cx="34988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75943" y="5791200"/>
            <a:ext cx="457726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3505200"/>
            <a:ext cx="533400" cy="2353917"/>
          </a:xfrm>
          <a:prstGeom prst="rect">
            <a:avLst/>
          </a:prstGeom>
          <a:noFill/>
        </p:spPr>
      </p:pic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8" name="Picture 1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4800600"/>
            <a:ext cx="518010" cy="2286000"/>
          </a:xfrm>
          <a:prstGeom prst="rect">
            <a:avLst/>
          </a:prstGeom>
          <a:noFill/>
        </p:spPr>
      </p:pic>
      <p:sp>
        <p:nvSpPr>
          <p:cNvPr id="2050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0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2" name="Picture 2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4800600"/>
            <a:ext cx="914400" cy="22916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321</Words>
  <Application>Microsoft Office PowerPoint</Application>
  <PresentationFormat>On-screen Show (4:3)</PresentationFormat>
  <Paragraphs>90</Paragraphs>
  <Slides>13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114</cp:revision>
  <dcterms:created xsi:type="dcterms:W3CDTF">2020-10-04T12:45:09Z</dcterms:created>
  <dcterms:modified xsi:type="dcterms:W3CDTF">2021-01-02T14:19:39Z</dcterms:modified>
</cp:coreProperties>
</file>