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58" r:id="rId3"/>
    <p:sldId id="261" r:id="rId4"/>
    <p:sldId id="262" r:id="rId5"/>
    <p:sldId id="263" r:id="rId6"/>
    <p:sldId id="264" r:id="rId7"/>
    <p:sldId id="259" r:id="rId8"/>
    <p:sldId id="265" r:id="rId9"/>
    <p:sldId id="266" r:id="rId10"/>
    <p:sldId id="267" r:id="rId11"/>
    <p:sldId id="269" r:id="rId12"/>
    <p:sldId id="270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30860-E5CE-44A4-92CF-AD389B30136E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E8CE0-45C9-4DFB-A284-826A74380C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79BD5-CB8E-4CDF-BC6E-29530EBACF3B}" type="datetimeFigureOut">
              <a:rPr lang="en-US" smtClean="0"/>
              <a:pPr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B191B-BD8F-4641-8D36-CD9A9775D1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3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1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6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0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630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999" y="1219200"/>
            <a:ext cx="356880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 rot="5400000">
            <a:off x="3695700" y="2705100"/>
            <a:ext cx="685800" cy="4572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3657600" y="2743200"/>
            <a:ext cx="990600" cy="6858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3771900" y="2781300"/>
            <a:ext cx="1143000" cy="762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3924300" y="2933700"/>
            <a:ext cx="1143000" cy="762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152900" y="3086100"/>
            <a:ext cx="1066800" cy="6858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4495800" y="3276600"/>
            <a:ext cx="838200" cy="533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630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95400"/>
            <a:ext cx="7848600" cy="455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Connector 11"/>
          <p:cNvCxnSpPr/>
          <p:nvPr/>
        </p:nvCxnSpPr>
        <p:spPr>
          <a:xfrm rot="5400000">
            <a:off x="4762500" y="2171700"/>
            <a:ext cx="1219200" cy="838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724400" y="2057400"/>
            <a:ext cx="1676400" cy="1219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4724400" y="2057400"/>
            <a:ext cx="2057400" cy="14478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4724400" y="2057400"/>
            <a:ext cx="2438400" cy="16764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4800600" y="2133600"/>
            <a:ext cx="2590800" cy="18288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4953000" y="2209800"/>
            <a:ext cx="2667000" cy="1905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5105400" y="2286000"/>
            <a:ext cx="2743200" cy="1981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5257800" y="2438400"/>
            <a:ext cx="2743200" cy="1981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5410200" y="2590800"/>
            <a:ext cx="2743200" cy="1981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5638800" y="2743200"/>
            <a:ext cx="2667000" cy="1905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5829300" y="2857500"/>
            <a:ext cx="2590800" cy="19050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6057900" y="3009900"/>
            <a:ext cx="2514600" cy="18288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6362700" y="3238500"/>
            <a:ext cx="2286000" cy="16002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6705600" y="3429000"/>
            <a:ext cx="1981200" cy="13716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7124700" y="3848100"/>
            <a:ext cx="1371600" cy="9906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63000" cy="7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143000"/>
            <a:ext cx="5867400" cy="461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Connector 11"/>
          <p:cNvCxnSpPr/>
          <p:nvPr/>
        </p:nvCxnSpPr>
        <p:spPr>
          <a:xfrm rot="5400000">
            <a:off x="1524000" y="1905000"/>
            <a:ext cx="1143000" cy="8382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1409700" y="1943100"/>
            <a:ext cx="1524000" cy="1143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1409700" y="1866900"/>
            <a:ext cx="1981200" cy="14478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1485900" y="1866900"/>
            <a:ext cx="2209800" cy="1676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1600200" y="1905000"/>
            <a:ext cx="2362200" cy="1905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1714500" y="19431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1866900" y="20955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2019300" y="22479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2324100" y="3086100"/>
            <a:ext cx="1752600" cy="13716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2514600" y="3505200"/>
            <a:ext cx="1447800" cy="1143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2743200" y="3733800"/>
            <a:ext cx="1295400" cy="9906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2947556" y="3952009"/>
            <a:ext cx="1101435" cy="90054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3238500" y="4152900"/>
            <a:ext cx="914400" cy="6858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3581400" y="4343400"/>
            <a:ext cx="685800" cy="533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3924300" y="4457700"/>
            <a:ext cx="457200" cy="381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0">
            <a:off x="3733800" y="1905000"/>
            <a:ext cx="1143000" cy="8382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5400000">
            <a:off x="3619500" y="1943100"/>
            <a:ext cx="1524000" cy="1143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rot="5400000">
            <a:off x="3619500" y="1866900"/>
            <a:ext cx="1981200" cy="14478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5400000">
            <a:off x="3695700" y="1866900"/>
            <a:ext cx="2209800" cy="1676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>
            <a:off x="3810000" y="1905000"/>
            <a:ext cx="2362200" cy="1905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5400000">
            <a:off x="3924300" y="19431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5400000">
            <a:off x="4076700" y="20955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rot="5400000">
            <a:off x="4229100" y="22479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rot="5400000">
            <a:off x="4457700" y="23241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rot="5400000">
            <a:off x="4610100" y="2476500"/>
            <a:ext cx="2590800" cy="20574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rot="5400000">
            <a:off x="4838700" y="2705100"/>
            <a:ext cx="2438400" cy="19050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rot="5400000">
            <a:off x="5029204" y="2895600"/>
            <a:ext cx="2285998" cy="182879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rot="5400000">
            <a:off x="5334000" y="3124200"/>
            <a:ext cx="2057400" cy="16002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rot="5400000">
            <a:off x="5676900" y="3390900"/>
            <a:ext cx="1752600" cy="13716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rot="5400000">
            <a:off x="6057900" y="3771900"/>
            <a:ext cx="1219200" cy="99060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84475" y="228600"/>
            <a:ext cx="4184369" cy="685800"/>
            <a:chOff x="4784475" y="228600"/>
            <a:chExt cx="4184369" cy="685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475" y="228600"/>
              <a:ext cx="418436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0156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8" name="Group 17"/>
          <p:cNvGrpSpPr/>
          <p:nvPr/>
        </p:nvGrpSpPr>
        <p:grpSpPr>
          <a:xfrm>
            <a:off x="152400" y="838200"/>
            <a:ext cx="8745236" cy="2650147"/>
            <a:chOff x="152400" y="838200"/>
            <a:chExt cx="8745236" cy="265014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838200"/>
              <a:ext cx="8682563" cy="65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43400" y="1752600"/>
              <a:ext cx="4554236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1752600"/>
              <a:ext cx="403860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76400" y="2590800"/>
              <a:ext cx="7165577" cy="897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657601"/>
            <a:ext cx="236420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667000" y="3733800"/>
            <a:ext cx="594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۹ ٬ ٬۸ ٬۷ ٬۴٬۵٬۶ ۳ ٬ ۲ ٬ ۱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724400"/>
            <a:ext cx="2169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667000" y="4724400"/>
            <a:ext cx="533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 ٬۱۱ ٬۷٬۹٬۱۰ ۵ ٬ ۳ ٬ ۱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5928772"/>
            <a:ext cx="2286000" cy="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514600" y="594360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۱۱ ٬ ٬۱۰ ٬۹ ٬۶٬۷٬۸ ۴ ٬ ۲ ٬ ۱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84475" y="228600"/>
            <a:ext cx="4184369" cy="685800"/>
            <a:chOff x="4784475" y="228600"/>
            <a:chExt cx="4184369" cy="685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475" y="228600"/>
              <a:ext cx="418436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0156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Group 15"/>
          <p:cNvGrpSpPr/>
          <p:nvPr/>
        </p:nvGrpSpPr>
        <p:grpSpPr>
          <a:xfrm>
            <a:off x="152400" y="838200"/>
            <a:ext cx="8745236" cy="2650147"/>
            <a:chOff x="152400" y="838200"/>
            <a:chExt cx="8745236" cy="265014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838200"/>
              <a:ext cx="8682563" cy="65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1000" y="1752600"/>
              <a:ext cx="4706636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1752600"/>
              <a:ext cx="3889904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76400" y="2590800"/>
              <a:ext cx="7165577" cy="897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3429000"/>
            <a:ext cx="2590800" cy="81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2971800" y="34290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۹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495800"/>
            <a:ext cx="2474620" cy="74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2819400" y="44196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٬۸ ٬۴٬۶ ۲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715000"/>
            <a:ext cx="245192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2819400" y="56388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۱۰٬۱۱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84475" y="228600"/>
            <a:ext cx="4184369" cy="685800"/>
            <a:chOff x="4784475" y="228600"/>
            <a:chExt cx="4184369" cy="685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475" y="228600"/>
              <a:ext cx="418436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0156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7" name="Group 16"/>
          <p:cNvGrpSpPr/>
          <p:nvPr/>
        </p:nvGrpSpPr>
        <p:grpSpPr>
          <a:xfrm>
            <a:off x="152400" y="838200"/>
            <a:ext cx="8745236" cy="2650147"/>
            <a:chOff x="152400" y="838200"/>
            <a:chExt cx="8745236" cy="265014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838200"/>
              <a:ext cx="8682563" cy="65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67200" y="1752600"/>
              <a:ext cx="4630436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" y="1752600"/>
              <a:ext cx="3813704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76400" y="2590800"/>
              <a:ext cx="7165577" cy="897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5715000"/>
            <a:ext cx="4114800" cy="63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505200"/>
            <a:ext cx="1354699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1981200" y="34290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٬۹ ٬۶٬۸ ۴ ٬ ۲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400" y="4648200"/>
            <a:ext cx="1251742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1905000" y="44958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٬۹ ۵ ٬ ۳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91000" y="5638800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 ٬۹ ٬۵٬۶٬۸ ۴ ٬ ۳ ٬ ۲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84475" y="228600"/>
            <a:ext cx="4184369" cy="685800"/>
            <a:chOff x="4784475" y="228600"/>
            <a:chExt cx="4184369" cy="685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475" y="228600"/>
              <a:ext cx="418436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0156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152400" y="838200"/>
            <a:ext cx="8745236" cy="2650147"/>
            <a:chOff x="152400" y="838200"/>
            <a:chExt cx="8745236" cy="265014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838200"/>
              <a:ext cx="8682563" cy="65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1000" y="1752600"/>
              <a:ext cx="4706636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1752600"/>
              <a:ext cx="396240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76400" y="2590800"/>
              <a:ext cx="7165577" cy="897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5257800"/>
            <a:ext cx="3154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2286000" y="3581400"/>
            <a:ext cx="594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۹ ٬ ٬۸ ٬۷ ٬۴٬۵٬۶ ۳ ٬ ۲ ٬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3581400"/>
            <a:ext cx="1515059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3429000" y="5105400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۹ ٬ ٬۸ ٬۴٬۵٬۶ ۳ ٬ ۲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784475" y="228600"/>
            <a:ext cx="4184369" cy="685800"/>
            <a:chOff x="4784475" y="228600"/>
            <a:chExt cx="4184369" cy="685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475" y="228600"/>
              <a:ext cx="418436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0156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0" name="Group 19"/>
          <p:cNvGrpSpPr/>
          <p:nvPr/>
        </p:nvGrpSpPr>
        <p:grpSpPr>
          <a:xfrm>
            <a:off x="228600" y="838200"/>
            <a:ext cx="8745236" cy="2269147"/>
            <a:chOff x="228600" y="838200"/>
            <a:chExt cx="8745236" cy="226914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838200"/>
              <a:ext cx="8682563" cy="655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67200" y="1524000"/>
              <a:ext cx="4706636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1524000"/>
              <a:ext cx="388620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76400" y="2209800"/>
              <a:ext cx="7165577" cy="897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2895600"/>
            <a:ext cx="2247147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590800" y="29718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۹ ٬ ٬۸ ٬۴٬۶ ۲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3886200"/>
            <a:ext cx="2362200" cy="74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Group 22"/>
          <p:cNvGrpSpPr/>
          <p:nvPr/>
        </p:nvGrpSpPr>
        <p:grpSpPr>
          <a:xfrm>
            <a:off x="3200399" y="3962400"/>
            <a:ext cx="609600" cy="457200"/>
            <a:chOff x="2819400" y="4572000"/>
            <a:chExt cx="609600" cy="457200"/>
          </a:xfrm>
        </p:grpSpPr>
        <p:sp>
          <p:nvSpPr>
            <p:cNvPr id="18" name="Oval 17"/>
            <p:cNvSpPr/>
            <p:nvPr/>
          </p:nvSpPr>
          <p:spPr>
            <a:xfrm>
              <a:off x="2895600" y="4572000"/>
              <a:ext cx="457200" cy="457200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/>
            <p:nvPr/>
          </p:nvCxnSpPr>
          <p:spPr>
            <a:xfrm rot="10800000" flipV="1">
              <a:off x="2819400" y="4572000"/>
              <a:ext cx="609600" cy="457200"/>
            </a:xfrm>
            <a:prstGeom prst="line">
              <a:avLst/>
            </a:prstGeom>
            <a:ln w="349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590799" y="3733800"/>
            <a:ext cx="53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4876801"/>
            <a:ext cx="23658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2514600" y="48768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٬۹ ٬۵٬۷٬۳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" y="5867400"/>
            <a:ext cx="258219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3048000" y="58674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 ٬۱۱ ٬۷٬۱۰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04800" y="304800"/>
            <a:ext cx="8615499" cy="1491619"/>
            <a:chOff x="304800" y="304800"/>
            <a:chExt cx="8615499" cy="1491619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304800"/>
              <a:ext cx="8615499" cy="694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6400" y="1219200"/>
              <a:ext cx="3369263" cy="554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1219200"/>
              <a:ext cx="975657" cy="577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7780" y="1828800"/>
            <a:ext cx="3437029" cy="84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228600" y="1600200"/>
            <a:ext cx="3276600" cy="2895600"/>
            <a:chOff x="228600" y="1600200"/>
            <a:chExt cx="4191000" cy="3200400"/>
          </a:xfrm>
        </p:grpSpPr>
        <p:grpSp>
          <p:nvGrpSpPr>
            <p:cNvPr id="14" name="Group 13"/>
            <p:cNvGrpSpPr/>
            <p:nvPr/>
          </p:nvGrpSpPr>
          <p:grpSpPr>
            <a:xfrm>
              <a:off x="228600" y="1752600"/>
              <a:ext cx="4191000" cy="3048000"/>
              <a:chOff x="228600" y="1752600"/>
              <a:chExt cx="3825858" cy="3048000"/>
            </a:xfrm>
          </p:grpSpPr>
          <p:pic>
            <p:nvPicPr>
              <p:cNvPr id="3078" name="Picture 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8600" y="1905000"/>
                <a:ext cx="3825858" cy="2895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080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62000" y="2743200"/>
                <a:ext cx="871539" cy="1295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895601" y="2895600"/>
                <a:ext cx="717738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981200" y="2819400"/>
                <a:ext cx="380999" cy="1219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" name="Picture 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90800" y="1752600"/>
                <a:ext cx="457199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" name="Picture 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19200" y="1752600"/>
                <a:ext cx="457199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9600" y="3099709"/>
              <a:ext cx="381000" cy="544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219200" y="2439762"/>
              <a:ext cx="381000" cy="598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95400" y="3810000"/>
              <a:ext cx="364834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133600" y="2743200"/>
              <a:ext cx="326571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133600" y="3200400"/>
              <a:ext cx="283466" cy="457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6" name="Picture 1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133600" y="3733800"/>
              <a:ext cx="304800" cy="403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7" name="Picture 1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200400" y="2590800"/>
              <a:ext cx="457200" cy="579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8" name="Picture 16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3124200" y="3657600"/>
              <a:ext cx="40855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9" name="Picture 17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817814" y="1600200"/>
              <a:ext cx="505616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90" name="Picture 18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219200" y="1600200"/>
              <a:ext cx="586330" cy="496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Group 25"/>
          <p:cNvGrpSpPr/>
          <p:nvPr/>
        </p:nvGrpSpPr>
        <p:grpSpPr>
          <a:xfrm>
            <a:off x="5029200" y="1981200"/>
            <a:ext cx="381000" cy="457200"/>
            <a:chOff x="3200400" y="2667000"/>
            <a:chExt cx="381000" cy="457200"/>
          </a:xfrm>
        </p:grpSpPr>
        <p:cxnSp>
          <p:nvCxnSpPr>
            <p:cNvPr id="27" name="Straight Connector 26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3200400" y="4191000"/>
            <a:ext cx="304800" cy="457200"/>
            <a:chOff x="4495800" y="5257800"/>
            <a:chExt cx="304800" cy="457200"/>
          </a:xfrm>
        </p:grpSpPr>
        <p:cxnSp>
          <p:nvCxnSpPr>
            <p:cNvPr id="30" name="Straight Connector 29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15292" y="3048000"/>
            <a:ext cx="488760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2" name="Group 31"/>
          <p:cNvGrpSpPr/>
          <p:nvPr/>
        </p:nvGrpSpPr>
        <p:grpSpPr>
          <a:xfrm>
            <a:off x="3657600" y="2971800"/>
            <a:ext cx="381000" cy="457200"/>
            <a:chOff x="3200400" y="2667000"/>
            <a:chExt cx="381000" cy="457200"/>
          </a:xfrm>
        </p:grpSpPr>
        <p:cxnSp>
          <p:nvCxnSpPr>
            <p:cNvPr id="33" name="Straight Connector 32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583889" y="4038600"/>
            <a:ext cx="530910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410200" y="4876800"/>
            <a:ext cx="3549765" cy="65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7" name="Group 36"/>
          <p:cNvGrpSpPr/>
          <p:nvPr/>
        </p:nvGrpSpPr>
        <p:grpSpPr>
          <a:xfrm>
            <a:off x="5029200" y="4953000"/>
            <a:ext cx="381000" cy="457200"/>
            <a:chOff x="3200400" y="2667000"/>
            <a:chExt cx="381000" cy="457200"/>
          </a:xfrm>
        </p:grpSpPr>
        <p:cxnSp>
          <p:nvCxnSpPr>
            <p:cNvPr id="38" name="Straight Connector 37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09600" y="5029200"/>
            <a:ext cx="3837234" cy="69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1" name="Group 40"/>
          <p:cNvGrpSpPr/>
          <p:nvPr/>
        </p:nvGrpSpPr>
        <p:grpSpPr>
          <a:xfrm>
            <a:off x="228600" y="5105400"/>
            <a:ext cx="304800" cy="457200"/>
            <a:chOff x="4495800" y="5257800"/>
            <a:chExt cx="304800" cy="457200"/>
          </a:xfrm>
        </p:grpSpPr>
        <p:cxnSp>
          <p:nvCxnSpPr>
            <p:cNvPr id="42" name="Straight Connector 41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042410" y="5791200"/>
            <a:ext cx="4898708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5" name="Group 44"/>
          <p:cNvGrpSpPr/>
          <p:nvPr/>
        </p:nvGrpSpPr>
        <p:grpSpPr>
          <a:xfrm>
            <a:off x="3505200" y="5943600"/>
            <a:ext cx="304800" cy="457200"/>
            <a:chOff x="4495800" y="5257800"/>
            <a:chExt cx="304800" cy="457200"/>
          </a:xfrm>
        </p:grpSpPr>
        <p:cxnSp>
          <p:nvCxnSpPr>
            <p:cNvPr id="46" name="Straight Connector 45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Straight Connector 48"/>
          <p:cNvCxnSpPr/>
          <p:nvPr/>
        </p:nvCxnSpPr>
        <p:spPr>
          <a:xfrm rot="10800000" flipV="1">
            <a:off x="1981202" y="2133599"/>
            <a:ext cx="457199" cy="38100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 flipV="1">
            <a:off x="2057400" y="2133600"/>
            <a:ext cx="685800" cy="6096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0800000" flipV="1">
            <a:off x="2133600" y="2286000"/>
            <a:ext cx="762000" cy="6858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0800000" flipV="1">
            <a:off x="2209800" y="2438400"/>
            <a:ext cx="838200" cy="7620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 flipV="1">
            <a:off x="2209800" y="2590800"/>
            <a:ext cx="990600" cy="9144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10800000" flipV="1">
            <a:off x="2133600" y="2743200"/>
            <a:ext cx="1219200" cy="10668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1981200" y="2971800"/>
            <a:ext cx="1447800" cy="1219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 flipV="1">
            <a:off x="2133600" y="3276600"/>
            <a:ext cx="1295400" cy="10668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 flipV="1">
            <a:off x="2362200" y="3581400"/>
            <a:ext cx="990600" cy="838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 flipV="1">
            <a:off x="2743200" y="3886200"/>
            <a:ext cx="533400" cy="457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V="1">
            <a:off x="1295400" y="2133600"/>
            <a:ext cx="457202" cy="45720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16200000" flipV="1">
            <a:off x="990600" y="2133600"/>
            <a:ext cx="609600" cy="6096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16200000" flipV="1">
            <a:off x="762000" y="2209800"/>
            <a:ext cx="762000" cy="7620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16200000" flipV="1">
            <a:off x="609600" y="2362200"/>
            <a:ext cx="914400" cy="9144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6200000" flipV="1">
            <a:off x="533400" y="2590800"/>
            <a:ext cx="1066800" cy="10668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16200000" flipV="1">
            <a:off x="381000" y="2743200"/>
            <a:ext cx="1371600" cy="13716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16200000" flipV="1">
            <a:off x="304800" y="2971800"/>
            <a:ext cx="1371600" cy="13716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16200000" flipV="1">
            <a:off x="304800" y="3276600"/>
            <a:ext cx="1143000" cy="11430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16200000" flipV="1">
            <a:off x="304800" y="3581400"/>
            <a:ext cx="838200" cy="8382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10800000">
            <a:off x="1676400" y="2514600"/>
            <a:ext cx="3048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rot="10800000">
            <a:off x="1676400" y="2667000"/>
            <a:ext cx="381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rot="10800000">
            <a:off x="1600200" y="2895600"/>
            <a:ext cx="5334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rot="10800000">
            <a:off x="1524000" y="3276600"/>
            <a:ext cx="6858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>
            <a:off x="1524000" y="3505200"/>
            <a:ext cx="6858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>
            <a:off x="1600200" y="3733800"/>
            <a:ext cx="5334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0800000">
            <a:off x="1752600" y="3962400"/>
            <a:ext cx="2286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rot="10800000">
            <a:off x="1524000" y="3048000"/>
            <a:ext cx="6096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 rot="10800000" flipV="1">
            <a:off x="1981202" y="2133599"/>
            <a:ext cx="457199" cy="3810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rot="10800000" flipV="1">
            <a:off x="2057400" y="2133600"/>
            <a:ext cx="685800" cy="609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rot="10800000" flipV="1">
            <a:off x="2133600" y="2286000"/>
            <a:ext cx="762000" cy="685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rot="10800000" flipV="1">
            <a:off x="2209800" y="2438400"/>
            <a:ext cx="838200" cy="762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rot="10800000" flipV="1">
            <a:off x="2209800" y="2590800"/>
            <a:ext cx="99060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rot="10800000" flipV="1">
            <a:off x="2133600" y="2743200"/>
            <a:ext cx="1219200" cy="1066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10800000" flipV="1">
            <a:off x="1981200" y="2971800"/>
            <a:ext cx="1447800" cy="1219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rot="10800000" flipV="1">
            <a:off x="2133600" y="3276600"/>
            <a:ext cx="1295400" cy="1066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rot="10800000" flipV="1">
            <a:off x="2362200" y="3581400"/>
            <a:ext cx="990600" cy="838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rot="10800000" flipV="1">
            <a:off x="2743200" y="3886200"/>
            <a:ext cx="533400" cy="457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16200000" flipV="1">
            <a:off x="1295400" y="2133600"/>
            <a:ext cx="457202" cy="4572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rot="16200000" flipV="1">
            <a:off x="990600" y="2133600"/>
            <a:ext cx="609600" cy="609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rot="16200000" flipV="1">
            <a:off x="762000" y="2209800"/>
            <a:ext cx="762000" cy="762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rot="16200000" flipV="1">
            <a:off x="609600" y="2362200"/>
            <a:ext cx="914400" cy="914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16200000" flipV="1">
            <a:off x="533400" y="2590800"/>
            <a:ext cx="1066800" cy="1066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16200000" flipV="1">
            <a:off x="381000" y="2743200"/>
            <a:ext cx="1371600" cy="137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16200000" flipV="1">
            <a:off x="304800" y="2971800"/>
            <a:ext cx="1371600" cy="1371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16200000" flipV="1">
            <a:off x="304800" y="3276600"/>
            <a:ext cx="1143000" cy="11430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rot="16200000" flipV="1">
            <a:off x="304800" y="3581400"/>
            <a:ext cx="838200" cy="838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 rot="16200000" flipV="1">
            <a:off x="1295400" y="2133600"/>
            <a:ext cx="838200" cy="838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 rot="16200000" flipV="1">
            <a:off x="990600" y="2133600"/>
            <a:ext cx="1143000" cy="11430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/>
          <p:nvPr/>
        </p:nvCxnSpPr>
        <p:spPr>
          <a:xfrm rot="16200000" flipV="1">
            <a:off x="762000" y="2209800"/>
            <a:ext cx="1371600" cy="1371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rot="16200000" flipV="1">
            <a:off x="609600" y="2362200"/>
            <a:ext cx="1447800" cy="14478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 rot="16200000" flipV="1">
            <a:off x="533400" y="2590800"/>
            <a:ext cx="1371600" cy="1371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 rot="16200000" flipV="1">
            <a:off x="381000" y="2743200"/>
            <a:ext cx="1371600" cy="1371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 rot="16200000" flipV="1">
            <a:off x="304800" y="2971800"/>
            <a:ext cx="1371600" cy="1371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rot="16200000" flipV="1">
            <a:off x="304800" y="3276600"/>
            <a:ext cx="1143000" cy="11430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/>
          <p:nvPr/>
        </p:nvCxnSpPr>
        <p:spPr>
          <a:xfrm rot="16200000" flipV="1">
            <a:off x="304800" y="3581400"/>
            <a:ext cx="838200" cy="838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 rot="10800000" flipV="1">
            <a:off x="1676400" y="2133598"/>
            <a:ext cx="762002" cy="609601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rot="10800000" flipV="1">
            <a:off x="1600200" y="2133600"/>
            <a:ext cx="1143000" cy="9144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rot="10800000" flipV="1">
            <a:off x="1600200" y="2286000"/>
            <a:ext cx="1295400" cy="10668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rot="10800000" flipV="1">
            <a:off x="1676400" y="2438400"/>
            <a:ext cx="1371600" cy="11430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10800000" flipV="1">
            <a:off x="1752600" y="2590800"/>
            <a:ext cx="1447800" cy="1219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rot="10800000" flipV="1">
            <a:off x="1828800" y="2743200"/>
            <a:ext cx="1524000" cy="12954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 rot="10800000" flipV="1">
            <a:off x="1981200" y="2971800"/>
            <a:ext cx="1447800" cy="1219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 rot="10800000" flipV="1">
            <a:off x="2133600" y="3276600"/>
            <a:ext cx="1295400" cy="10668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 rot="10800000" flipV="1">
            <a:off x="2362200" y="3581400"/>
            <a:ext cx="990600" cy="838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 rot="10800000" flipV="1">
            <a:off x="2743200" y="3886200"/>
            <a:ext cx="533400" cy="4572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 rot="16200000" flipV="1">
            <a:off x="1295400" y="2133600"/>
            <a:ext cx="457202" cy="457202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/>
          <p:nvPr/>
        </p:nvCxnSpPr>
        <p:spPr>
          <a:xfrm rot="16200000" flipV="1">
            <a:off x="990600" y="2133600"/>
            <a:ext cx="609600" cy="609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 rot="16200000" flipV="1">
            <a:off x="762000" y="2209800"/>
            <a:ext cx="762000" cy="762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 rot="16200000" flipV="1">
            <a:off x="609600" y="2362200"/>
            <a:ext cx="914400" cy="9144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rot="16200000" flipV="1">
            <a:off x="533400" y="2590800"/>
            <a:ext cx="1066800" cy="10668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rot="16200000" flipV="1">
            <a:off x="381000" y="2743200"/>
            <a:ext cx="1371600" cy="1371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rot="16200000" flipV="1">
            <a:off x="304800" y="2971800"/>
            <a:ext cx="1371600" cy="1371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 rot="16200000" flipV="1">
            <a:off x="304800" y="3276600"/>
            <a:ext cx="1143000" cy="1143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rot="16200000" flipV="1">
            <a:off x="304800" y="3581400"/>
            <a:ext cx="838200" cy="8382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 rot="10800000" flipV="1">
            <a:off x="1981202" y="2133599"/>
            <a:ext cx="457199" cy="381001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 rot="10800000" flipV="1">
            <a:off x="2057400" y="2133600"/>
            <a:ext cx="685800" cy="6096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 rot="10800000" flipV="1">
            <a:off x="2133600" y="2286000"/>
            <a:ext cx="762000" cy="6858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 rot="10800000" flipV="1">
            <a:off x="2209800" y="2438400"/>
            <a:ext cx="838200" cy="7620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 rot="10800000" flipV="1">
            <a:off x="2209800" y="2590800"/>
            <a:ext cx="990600" cy="9144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 rot="10800000" flipV="1">
            <a:off x="2133600" y="2743200"/>
            <a:ext cx="1219200" cy="10668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rot="10800000" flipV="1">
            <a:off x="1981200" y="2971800"/>
            <a:ext cx="1447800" cy="12192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 rot="10800000" flipV="1">
            <a:off x="2133600" y="3276600"/>
            <a:ext cx="1295400" cy="10668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 rot="10800000" flipV="1">
            <a:off x="2362200" y="3581400"/>
            <a:ext cx="990600" cy="8382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 rot="10800000" flipV="1">
            <a:off x="2743200" y="3886200"/>
            <a:ext cx="533400" cy="45720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>
            <a:off x="4876800" y="627322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7315200" y="627322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7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8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0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5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0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4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3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6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2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5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0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0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8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1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4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8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4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0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3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9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2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5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6" fill="hold">
                      <p:stCondLst>
                        <p:cond delay="indefinite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3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5" fill="hold">
                      <p:stCondLst>
                        <p:cond delay="indefinite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7" fill="hold">
                      <p:stCondLst>
                        <p:cond delay="indefinite"/>
                      </p:stCondLst>
                      <p:childTnLst>
                        <p:par>
                          <p:cTn id="608" fill="hold">
                            <p:stCondLst>
                              <p:cond delay="0"/>
                            </p:stCondLst>
                            <p:childTnLst>
                              <p:par>
                                <p:cTn id="6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19556" cy="57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228600" y="2362200"/>
            <a:ext cx="8688923" cy="1560512"/>
            <a:chOff x="228600" y="2819400"/>
            <a:chExt cx="8688923" cy="1560512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2819400"/>
              <a:ext cx="8669148" cy="751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77000" y="3581400"/>
              <a:ext cx="2440523" cy="79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386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58200" y="685801"/>
            <a:ext cx="439737" cy="6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7446" y="685800"/>
            <a:ext cx="46074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1666" y="685801"/>
            <a:ext cx="51232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43400" y="685800"/>
            <a:ext cx="654486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28800" y="762000"/>
            <a:ext cx="519112" cy="73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685800"/>
            <a:ext cx="1218157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29600" y="1447800"/>
            <a:ext cx="593725" cy="79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95800" y="1447800"/>
            <a:ext cx="627944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71800" y="1600200"/>
            <a:ext cx="1447799" cy="62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1" name="Group 30"/>
          <p:cNvGrpSpPr/>
          <p:nvPr/>
        </p:nvGrpSpPr>
        <p:grpSpPr>
          <a:xfrm>
            <a:off x="228599" y="5105400"/>
            <a:ext cx="8734838" cy="1539125"/>
            <a:chOff x="228599" y="5105400"/>
            <a:chExt cx="8734838" cy="1539125"/>
          </a:xfrm>
        </p:grpSpPr>
        <p:pic>
          <p:nvPicPr>
            <p:cNvPr id="2073" name="Picture 25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038600" y="5181600"/>
              <a:ext cx="4924837" cy="69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74" name="Picture 26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524000" y="5105400"/>
              <a:ext cx="2453599" cy="67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75" name="Picture 27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28599" y="5105400"/>
              <a:ext cx="1200151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76" name="Picture 28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343400" y="5943601"/>
              <a:ext cx="4502087" cy="700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96000" y="1447800"/>
            <a:ext cx="2008062" cy="64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85185E-6 L 0.13351 0.241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22084 0.3541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46771 0.5157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19556" cy="57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685801"/>
            <a:ext cx="439737" cy="6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1666" y="685801"/>
            <a:ext cx="51232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133600"/>
            <a:ext cx="8730123" cy="66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381000" y="3810000"/>
            <a:ext cx="8578245" cy="1905000"/>
            <a:chOff x="381000" y="4343400"/>
            <a:chExt cx="8578245" cy="190500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" y="4343400"/>
              <a:ext cx="8549246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00400" y="5410200"/>
              <a:ext cx="5758845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43400" y="685800"/>
            <a:ext cx="654486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97446" y="685800"/>
            <a:ext cx="46074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29409 0.1840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16389 0.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151</Words>
  <Application>Microsoft Office PowerPoint</Application>
  <PresentationFormat>On-screen Show (4:3)</PresentationFormat>
  <Paragraphs>20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108</cp:revision>
  <dcterms:created xsi:type="dcterms:W3CDTF">2020-10-03T19:02:32Z</dcterms:created>
  <dcterms:modified xsi:type="dcterms:W3CDTF">2020-10-17T18:16:51Z</dcterms:modified>
</cp:coreProperties>
</file>