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58" r:id="rId3"/>
    <p:sldId id="259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909630-B4CC-494B-BC6E-38ACD552E200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F3217-3D39-473A-9B18-CA2BF01AC7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F3217-3D39-473A-9B18-CA2BF01AC74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F3217-3D39-473A-9B18-CA2BF01AC74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F3217-3D39-473A-9B18-CA2BF01AC74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F3217-3D39-473A-9B18-CA2BF01AC74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F3217-3D39-473A-9B18-CA2BF01AC74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F3217-3D39-473A-9B18-CA2BF01AC74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9F63E-3393-4895-B12D-F7D0482CB735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B8E9F-BFEB-48CF-8746-78B9AFBCA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33800" y="228600"/>
            <a:ext cx="4970389" cy="804863"/>
            <a:chOff x="3733800" y="228600"/>
            <a:chExt cx="4970389" cy="8048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381000"/>
              <a:ext cx="4970389" cy="652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00" y="228600"/>
              <a:ext cx="360362" cy="535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" name="Group 11"/>
          <p:cNvGrpSpPr/>
          <p:nvPr/>
        </p:nvGrpSpPr>
        <p:grpSpPr>
          <a:xfrm>
            <a:off x="152400" y="1143000"/>
            <a:ext cx="8845161" cy="2144712"/>
            <a:chOff x="152400" y="1143000"/>
            <a:chExt cx="8845161" cy="2144712"/>
          </a:xfrm>
        </p:grpSpPr>
        <p:grpSp>
          <p:nvGrpSpPr>
            <p:cNvPr id="10" name="Group 9"/>
            <p:cNvGrpSpPr/>
            <p:nvPr/>
          </p:nvGrpSpPr>
          <p:grpSpPr>
            <a:xfrm>
              <a:off x="152400" y="1143000"/>
              <a:ext cx="8838814" cy="1543954"/>
              <a:chOff x="152400" y="1143000"/>
              <a:chExt cx="8838814" cy="1543954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28599" y="1143000"/>
                <a:ext cx="8686801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48200" y="1905000"/>
                <a:ext cx="4343014" cy="781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52400" y="1981200"/>
                <a:ext cx="4495800" cy="665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001000" y="2667000"/>
              <a:ext cx="996561" cy="620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5200" y="3276600"/>
            <a:ext cx="529578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114800" y="4114800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مکعب اعداد ۱ و ۲ و ۳و ۴ و ۵</a:t>
            </a:r>
            <a:endParaRPr lang="en-US" sz="3600" b="1" dirty="0">
              <a:solidFill>
                <a:srgbClr val="7030A0"/>
              </a:solidFill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32004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تعداد عضو : ۵</a:t>
            </a:r>
            <a:endParaRPr lang="en-US" sz="3600" b="1" dirty="0">
              <a:solidFill>
                <a:srgbClr val="7030A0"/>
              </a:solidFill>
              <a:cs typeface="B Nazanin" pitchFamily="2" charset="-78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371600" y="2714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1371600" y="2714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5638800"/>
            <a:ext cx="3569616" cy="1219200"/>
          </a:xfrm>
          <a:prstGeom prst="rect">
            <a:avLst/>
          </a:prstGeom>
          <a:noFill/>
        </p:spPr>
      </p:pic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4648200"/>
            <a:ext cx="3485561" cy="1295400"/>
          </a:xfrm>
          <a:prstGeom prst="rect">
            <a:avLst/>
          </a:prstGeom>
          <a:noFill/>
        </p:spPr>
      </p:pic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5638800"/>
            <a:ext cx="3276600" cy="996333"/>
          </a:xfrm>
          <a:prstGeom prst="rect">
            <a:avLst/>
          </a:prstGeom>
          <a:noFill/>
        </p:spPr>
      </p:pic>
      <p:sp>
        <p:nvSpPr>
          <p:cNvPr id="1061" name="Rectangle 37"/>
          <p:cNvSpPr>
            <a:spLocks noChangeArrowheads="1"/>
          </p:cNvSpPr>
          <p:nvPr/>
        </p:nvSpPr>
        <p:spPr bwMode="auto">
          <a:xfrm>
            <a:off x="137160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62" name="Picture 38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419600"/>
            <a:ext cx="3726180" cy="1371600"/>
          </a:xfrm>
          <a:prstGeom prst="rect">
            <a:avLst/>
          </a:prstGeom>
          <a:noFill/>
        </p:spPr>
      </p:pic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1371600" y="1600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81000"/>
            <a:ext cx="274621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47800" y="3810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کوچکترین عدد دو رقمی</a:t>
            </a:r>
            <a:endParaRPr lang="en-US" sz="3600" b="1" dirty="0">
              <a:solidFill>
                <a:srgbClr val="7030A0"/>
              </a:solidFill>
              <a:cs typeface="B Nazanin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6725" y="1447800"/>
            <a:ext cx="760710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" y="1905000"/>
            <a:ext cx="57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۹۵ و ۹۰ و . . . و  ۱۵ و ۱۰ و ۵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343400"/>
            <a:ext cx="7751692" cy="71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8077200" y="5181600"/>
            <a:ext cx="609600" cy="533400"/>
            <a:chOff x="2971800" y="2362200"/>
            <a:chExt cx="609600" cy="533400"/>
          </a:xfrm>
        </p:grpSpPr>
        <p:sp>
          <p:nvSpPr>
            <p:cNvPr id="8" name="Oval 7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1143000" y="33528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تعداد عضو</a:t>
            </a:r>
            <a:endParaRPr lang="en-US" sz="3600" b="1" dirty="0">
              <a:solidFill>
                <a:srgbClr val="7030A0"/>
              </a:solidFill>
              <a:cs typeface="B Nazanin" pitchFamily="2" charset="-78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2743200"/>
            <a:ext cx="1971675" cy="1933575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8400" y="51054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تعداد عضو : </a:t>
            </a:r>
            <a:r>
              <a:rPr lang="fa-IR" sz="60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6000" dirty="0">
              <a:solidFill>
                <a:srgbClr val="7030A0"/>
              </a:solidFill>
              <a:cs typeface="Dast Nevis" pitchFamily="66" charset="-78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849505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620000" y="838200"/>
            <a:ext cx="106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+mj-cs"/>
              </a:rPr>
              <a:t>{}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0" y="9906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تعداد عضو : </a:t>
            </a:r>
            <a:r>
              <a:rPr lang="fa-IR" sz="60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6000" dirty="0">
              <a:solidFill>
                <a:srgbClr val="7030A0"/>
              </a:solidFill>
              <a:cs typeface="Dast Nevis" pitchFamily="66" charset="-78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1981200"/>
            <a:ext cx="730006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7924800" y="2895600"/>
            <a:ext cx="609600" cy="533400"/>
            <a:chOff x="2971800" y="2362200"/>
            <a:chExt cx="609600" cy="533400"/>
          </a:xfrm>
        </p:grpSpPr>
        <p:sp>
          <p:nvSpPr>
            <p:cNvPr id="8" name="Oval 7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2209800" y="2514600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b="1" dirty="0" smtClean="0">
                <a:solidFill>
                  <a:srgbClr val="7030A0"/>
                </a:solidFill>
                <a:cs typeface="B Nazanin" pitchFamily="2" charset="-78"/>
              </a:rPr>
              <a:t>تعداد عضو : </a:t>
            </a:r>
            <a:r>
              <a:rPr lang="fa-IR" sz="60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6000" dirty="0">
              <a:solidFill>
                <a:srgbClr val="7030A0"/>
              </a:solidFill>
              <a:cs typeface="Dast Nevis" pitchFamily="66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04800" y="3657600"/>
            <a:ext cx="8538107" cy="1303337"/>
            <a:chOff x="304800" y="3886200"/>
            <a:chExt cx="8538107" cy="1303337"/>
          </a:xfrm>
        </p:grpSpPr>
        <p:pic>
          <p:nvPicPr>
            <p:cNvPr id="1638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3886200"/>
              <a:ext cx="8469594" cy="648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58000" y="4648200"/>
              <a:ext cx="1984907" cy="541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7" name="Group 16"/>
          <p:cNvGrpSpPr/>
          <p:nvPr/>
        </p:nvGrpSpPr>
        <p:grpSpPr>
          <a:xfrm>
            <a:off x="381000" y="5029200"/>
            <a:ext cx="8480799" cy="1676400"/>
            <a:chOff x="381000" y="5029200"/>
            <a:chExt cx="8480799" cy="1676400"/>
          </a:xfrm>
        </p:grpSpPr>
        <p:pic>
          <p:nvPicPr>
            <p:cNvPr id="1639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1000" y="5029200"/>
              <a:ext cx="8426450" cy="89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29800" y="5943600"/>
              <a:ext cx="6031999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" name="TextBox 17"/>
          <p:cNvSpPr txBox="1"/>
          <p:nvPr/>
        </p:nvSpPr>
        <p:spPr>
          <a:xfrm>
            <a:off x="3124200" y="59436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b="1" dirty="0" smtClean="0">
                <a:solidFill>
                  <a:srgbClr val="7030A0"/>
                </a:solidFill>
                <a:cs typeface="B Nazanin" pitchFamily="2" charset="-78"/>
              </a:rPr>
              <a:t>نمی کند</a:t>
            </a:r>
            <a:endParaRPr lang="en-US" sz="4000" dirty="0">
              <a:solidFill>
                <a:srgbClr val="7030A0"/>
              </a:solidFill>
              <a:cs typeface="Dast Nevis" pitchFamily="66" charset="-78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28600" y="3429000"/>
            <a:ext cx="8730092" cy="2697162"/>
            <a:chOff x="228600" y="2514600"/>
            <a:chExt cx="8730092" cy="2697162"/>
          </a:xfrm>
        </p:grpSpPr>
        <p:pic>
          <p:nvPicPr>
            <p:cNvPr id="17418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276600"/>
              <a:ext cx="4572000" cy="94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" name="Group 11"/>
            <p:cNvGrpSpPr/>
            <p:nvPr/>
          </p:nvGrpSpPr>
          <p:grpSpPr>
            <a:xfrm>
              <a:off x="304800" y="2514600"/>
              <a:ext cx="8653892" cy="1676400"/>
              <a:chOff x="304800" y="2514600"/>
              <a:chExt cx="8653892" cy="1676400"/>
            </a:xfrm>
          </p:grpSpPr>
          <p:pic>
            <p:nvPicPr>
              <p:cNvPr id="17412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4800" y="2514600"/>
                <a:ext cx="8653892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7413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74274" y="3505200"/>
                <a:ext cx="4215818" cy="685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7419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29200" y="4419600"/>
              <a:ext cx="3889344" cy="792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7723" y="762000"/>
            <a:ext cx="891627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44215" y="7620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solidFill>
                  <a:srgbClr val="7030A0"/>
                </a:solidFill>
                <a:cs typeface="B Nazanin" pitchFamily="2" charset="-78"/>
              </a:rPr>
              <a:t>۸</a:t>
            </a:r>
            <a:endParaRPr lang="en-US" sz="4800" dirty="0">
              <a:solidFill>
                <a:srgbClr val="7030A0"/>
              </a:solidFill>
              <a:cs typeface="Dast Nevis" pitchFamily="66" charset="-78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2209800"/>
            <a:ext cx="8497872" cy="72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432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800" b="1" dirty="0" smtClean="0">
                <a:solidFill>
                  <a:srgbClr val="7030A0"/>
                </a:solidFill>
                <a:cs typeface="B Nazanin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137160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4038600"/>
            <a:ext cx="1300406" cy="1066800"/>
          </a:xfrm>
          <a:prstGeom prst="rect">
            <a:avLst/>
          </a:prstGeom>
          <a:noFill/>
        </p:spPr>
      </p:pic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1371600" y="1762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486400" y="4953000"/>
            <a:ext cx="1819275" cy="1304925"/>
            <a:chOff x="5486400" y="4038600"/>
            <a:chExt cx="1819275" cy="1304925"/>
          </a:xfrm>
        </p:grpSpPr>
        <p:pic>
          <p:nvPicPr>
            <p:cNvPr id="17420" name="Picture 1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86400" y="4038600"/>
              <a:ext cx="1819275" cy="1304925"/>
            </a:xfrm>
            <a:prstGeom prst="rect">
              <a:avLst/>
            </a:prstGeom>
            <a:noFill/>
          </p:spPr>
        </p:pic>
        <p:cxnSp>
          <p:nvCxnSpPr>
            <p:cNvPr id="21" name="Straight Connector 20"/>
            <p:cNvCxnSpPr/>
            <p:nvPr/>
          </p:nvCxnSpPr>
          <p:spPr>
            <a:xfrm rot="5400000">
              <a:off x="6286500" y="4533900"/>
              <a:ext cx="609600" cy="2286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0999"/>
            <a:ext cx="8763000" cy="8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33400" y="1295400"/>
            <a:ext cx="381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. . . و  ۶ و ۴ و ۲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514600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۷ و  ۵ و ۳ و ۲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657600"/>
            <a:ext cx="487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۹ و ۸ و . . . و  ۳ و ۲ و ۱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96</Words>
  <Application>Microsoft Office PowerPoint</Application>
  <PresentationFormat>On-screen Show (4:3)</PresentationFormat>
  <Paragraphs>24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43</cp:revision>
  <dcterms:created xsi:type="dcterms:W3CDTF">2020-09-09T12:18:20Z</dcterms:created>
  <dcterms:modified xsi:type="dcterms:W3CDTF">2020-09-30T19:50:26Z</dcterms:modified>
</cp:coreProperties>
</file>