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sldIdLst>
    <p:sldId id="278" r:id="rId2"/>
    <p:sldId id="258" r:id="rId3"/>
    <p:sldId id="259" r:id="rId4"/>
    <p:sldId id="260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2" r:id="rId14"/>
    <p:sldId id="273" r:id="rId15"/>
    <p:sldId id="271" r:id="rId16"/>
    <p:sldId id="274" r:id="rId17"/>
    <p:sldId id="276" r:id="rId18"/>
    <p:sldId id="275" r:id="rId19"/>
    <p:sldId id="270" r:id="rId20"/>
    <p:sldId id="279" r:id="rId2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48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59D6134-AA0E-4707-A8D5-4255252D38F2}" type="datetimeFigureOut">
              <a:rPr lang="en-US" smtClean="0"/>
              <a:pPr/>
              <a:t>10/20/2020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8ECA34-714A-4BC6-B10F-86F09D045F96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956553-6613-4AFB-8AE8-80835AF23A94}" type="slidenum">
              <a:rPr lang="en-US" smtClean="0"/>
              <a:pPr/>
              <a:t>20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BF97D1-8106-4C38-A5A1-08E67F076F6E}" type="datetimeFigureOut">
              <a:rPr lang="en-US" smtClean="0"/>
              <a:pPr/>
              <a:t>10/20/2020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FBF766-6E24-4256-8713-BFD5C7F938D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BF97D1-8106-4C38-A5A1-08E67F076F6E}" type="datetimeFigureOut">
              <a:rPr lang="en-US" smtClean="0"/>
              <a:pPr/>
              <a:t>10/20/2020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FBF766-6E24-4256-8713-BFD5C7F938D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BF97D1-8106-4C38-A5A1-08E67F076F6E}" type="datetimeFigureOut">
              <a:rPr lang="en-US" smtClean="0"/>
              <a:pPr/>
              <a:t>10/20/2020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FBF766-6E24-4256-8713-BFD5C7F938D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BF97D1-8106-4C38-A5A1-08E67F076F6E}" type="datetimeFigureOut">
              <a:rPr lang="en-US" smtClean="0"/>
              <a:pPr/>
              <a:t>10/20/2020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FBF766-6E24-4256-8713-BFD5C7F938D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BF97D1-8106-4C38-A5A1-08E67F076F6E}" type="datetimeFigureOut">
              <a:rPr lang="en-US" smtClean="0"/>
              <a:pPr/>
              <a:t>10/20/2020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FBF766-6E24-4256-8713-BFD5C7F938D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BF97D1-8106-4C38-A5A1-08E67F076F6E}" type="datetimeFigureOut">
              <a:rPr lang="en-US" smtClean="0"/>
              <a:pPr/>
              <a:t>10/20/2020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FBF766-6E24-4256-8713-BFD5C7F938D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BF97D1-8106-4C38-A5A1-08E67F076F6E}" type="datetimeFigureOut">
              <a:rPr lang="en-US" smtClean="0"/>
              <a:pPr/>
              <a:t>10/20/2020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FBF766-6E24-4256-8713-BFD5C7F938D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BF97D1-8106-4C38-A5A1-08E67F076F6E}" type="datetimeFigureOut">
              <a:rPr lang="en-US" smtClean="0"/>
              <a:pPr/>
              <a:t>10/20/2020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FBF766-6E24-4256-8713-BFD5C7F938D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BF97D1-8106-4C38-A5A1-08E67F076F6E}" type="datetimeFigureOut">
              <a:rPr lang="en-US" smtClean="0"/>
              <a:pPr/>
              <a:t>10/20/2020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FBF766-6E24-4256-8713-BFD5C7F938D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BF97D1-8106-4C38-A5A1-08E67F076F6E}" type="datetimeFigureOut">
              <a:rPr lang="en-US" smtClean="0"/>
              <a:pPr/>
              <a:t>10/20/2020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FBF766-6E24-4256-8713-BFD5C7F938D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BF97D1-8106-4C38-A5A1-08E67F076F6E}" type="datetimeFigureOut">
              <a:rPr lang="en-US" smtClean="0"/>
              <a:pPr/>
              <a:t>10/20/2020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FBF766-6E24-4256-8713-BFD5C7F938D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BF97D1-8106-4C38-A5A1-08E67F076F6E}" type="datetimeFigureOut">
              <a:rPr lang="en-US" smtClean="0"/>
              <a:pPr/>
              <a:t>10/20/2020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FBF766-6E24-4256-8713-BFD5C7F938D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4.png"/><Relationship Id="rId5" Type="http://schemas.openxmlformats.org/officeDocument/2006/relationships/image" Target="../media/image63.png"/><Relationship Id="rId4" Type="http://schemas.openxmlformats.org/officeDocument/2006/relationships/image" Target="../media/image6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7" Type="http://schemas.openxmlformats.org/officeDocument/2006/relationships/image" Target="../media/image67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6.png"/><Relationship Id="rId5" Type="http://schemas.openxmlformats.org/officeDocument/2006/relationships/image" Target="../media/image65.png"/><Relationship Id="rId4" Type="http://schemas.openxmlformats.org/officeDocument/2006/relationships/image" Target="../media/image56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0.png"/><Relationship Id="rId3" Type="http://schemas.openxmlformats.org/officeDocument/2006/relationships/image" Target="../media/image57.png"/><Relationship Id="rId7" Type="http://schemas.openxmlformats.org/officeDocument/2006/relationships/image" Target="../media/image69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6.png"/><Relationship Id="rId5" Type="http://schemas.openxmlformats.org/officeDocument/2006/relationships/image" Target="../media/image68.png"/><Relationship Id="rId4" Type="http://schemas.openxmlformats.org/officeDocument/2006/relationships/image" Target="../media/image5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7" Type="http://schemas.openxmlformats.org/officeDocument/2006/relationships/image" Target="../media/image71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4.png"/><Relationship Id="rId5" Type="http://schemas.openxmlformats.org/officeDocument/2006/relationships/image" Target="../media/image63.png"/><Relationship Id="rId4" Type="http://schemas.openxmlformats.org/officeDocument/2006/relationships/image" Target="../media/image62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8.png"/><Relationship Id="rId3" Type="http://schemas.openxmlformats.org/officeDocument/2006/relationships/image" Target="../media/image73.png"/><Relationship Id="rId7" Type="http://schemas.openxmlformats.org/officeDocument/2006/relationships/image" Target="../media/image77.png"/><Relationship Id="rId12" Type="http://schemas.openxmlformats.org/officeDocument/2006/relationships/image" Target="../media/image82.png"/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6.png"/><Relationship Id="rId11" Type="http://schemas.openxmlformats.org/officeDocument/2006/relationships/image" Target="../media/image81.png"/><Relationship Id="rId5" Type="http://schemas.openxmlformats.org/officeDocument/2006/relationships/image" Target="../media/image75.png"/><Relationship Id="rId10" Type="http://schemas.openxmlformats.org/officeDocument/2006/relationships/image" Target="../media/image80.png"/><Relationship Id="rId4" Type="http://schemas.openxmlformats.org/officeDocument/2006/relationships/image" Target="../media/image74.png"/><Relationship Id="rId9" Type="http://schemas.openxmlformats.org/officeDocument/2006/relationships/image" Target="../media/image79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5.png"/><Relationship Id="rId3" Type="http://schemas.openxmlformats.org/officeDocument/2006/relationships/image" Target="../media/image78.png"/><Relationship Id="rId7" Type="http://schemas.openxmlformats.org/officeDocument/2006/relationships/image" Target="../media/image82.png"/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1.png"/><Relationship Id="rId5" Type="http://schemas.openxmlformats.org/officeDocument/2006/relationships/image" Target="../media/image80.png"/><Relationship Id="rId4" Type="http://schemas.openxmlformats.org/officeDocument/2006/relationships/image" Target="../media/image79.png"/><Relationship Id="rId9" Type="http://schemas.openxmlformats.org/officeDocument/2006/relationships/image" Target="../media/image8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png"/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6.png"/><Relationship Id="rId4" Type="http://schemas.openxmlformats.org/officeDocument/2006/relationships/image" Target="../media/image85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92.png"/><Relationship Id="rId3" Type="http://schemas.openxmlformats.org/officeDocument/2006/relationships/image" Target="../media/image88.png"/><Relationship Id="rId7" Type="http://schemas.openxmlformats.org/officeDocument/2006/relationships/image" Target="../media/image91.png"/><Relationship Id="rId2" Type="http://schemas.openxmlformats.org/officeDocument/2006/relationships/image" Target="../media/image8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8.png"/><Relationship Id="rId5" Type="http://schemas.openxmlformats.org/officeDocument/2006/relationships/image" Target="../media/image90.png"/><Relationship Id="rId4" Type="http://schemas.openxmlformats.org/officeDocument/2006/relationships/image" Target="../media/image89.png"/><Relationship Id="rId9" Type="http://schemas.openxmlformats.org/officeDocument/2006/relationships/image" Target="../media/image9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png"/><Relationship Id="rId2" Type="http://schemas.openxmlformats.org/officeDocument/2006/relationships/image" Target="../media/image94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10" Type="http://schemas.openxmlformats.org/officeDocument/2006/relationships/image" Target="../media/image16.png"/><Relationship Id="rId4" Type="http://schemas.openxmlformats.org/officeDocument/2006/relationships/image" Target="../media/image10.png"/><Relationship Id="rId9" Type="http://schemas.openxmlformats.org/officeDocument/2006/relationships/image" Target="../media/image15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18.png"/><Relationship Id="rId7" Type="http://schemas.openxmlformats.org/officeDocument/2006/relationships/image" Target="../media/image22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10" Type="http://schemas.openxmlformats.org/officeDocument/2006/relationships/image" Target="../media/image25.png"/><Relationship Id="rId4" Type="http://schemas.openxmlformats.org/officeDocument/2006/relationships/image" Target="../media/image19.png"/><Relationship Id="rId9" Type="http://schemas.openxmlformats.org/officeDocument/2006/relationships/image" Target="../media/image24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13" Type="http://schemas.openxmlformats.org/officeDocument/2006/relationships/image" Target="../media/image37.png"/><Relationship Id="rId3" Type="http://schemas.openxmlformats.org/officeDocument/2006/relationships/image" Target="../media/image27.png"/><Relationship Id="rId7" Type="http://schemas.openxmlformats.org/officeDocument/2006/relationships/image" Target="../media/image31.png"/><Relationship Id="rId12" Type="http://schemas.openxmlformats.org/officeDocument/2006/relationships/image" Target="../media/image36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png"/><Relationship Id="rId11" Type="http://schemas.openxmlformats.org/officeDocument/2006/relationships/image" Target="../media/image35.png"/><Relationship Id="rId5" Type="http://schemas.openxmlformats.org/officeDocument/2006/relationships/image" Target="../media/image29.png"/><Relationship Id="rId10" Type="http://schemas.openxmlformats.org/officeDocument/2006/relationships/image" Target="../media/image34.png"/><Relationship Id="rId4" Type="http://schemas.openxmlformats.org/officeDocument/2006/relationships/image" Target="../media/image28.png"/><Relationship Id="rId9" Type="http://schemas.openxmlformats.org/officeDocument/2006/relationships/image" Target="../media/image33.png"/><Relationship Id="rId14" Type="http://schemas.openxmlformats.org/officeDocument/2006/relationships/image" Target="../media/image3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7" Type="http://schemas.openxmlformats.org/officeDocument/2006/relationships/image" Target="../media/image44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3.png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png"/><Relationship Id="rId3" Type="http://schemas.openxmlformats.org/officeDocument/2006/relationships/image" Target="../media/image46.png"/><Relationship Id="rId7" Type="http://schemas.openxmlformats.org/officeDocument/2006/relationships/image" Target="../media/image50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9.png"/><Relationship Id="rId5" Type="http://schemas.openxmlformats.org/officeDocument/2006/relationships/image" Target="../media/image48.png"/><Relationship Id="rId4" Type="http://schemas.openxmlformats.org/officeDocument/2006/relationships/image" Target="../media/image47.png"/><Relationship Id="rId9" Type="http://schemas.openxmlformats.org/officeDocument/2006/relationships/image" Target="../media/image5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6.png"/><Relationship Id="rId5" Type="http://schemas.openxmlformats.org/officeDocument/2006/relationships/image" Target="../media/image55.png"/><Relationship Id="rId4" Type="http://schemas.openxmlformats.org/officeDocument/2006/relationships/image" Target="../media/image5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9.png"/><Relationship Id="rId4" Type="http://schemas.openxmlformats.org/officeDocument/2006/relationships/image" Target="../media/image5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33600" y="228600"/>
            <a:ext cx="2743200" cy="62478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40000" dirty="0" smtClean="0">
                <a:solidFill>
                  <a:schemeClr val="accent1">
                    <a:lumMod val="75000"/>
                  </a:schemeClr>
                </a:solidFill>
                <a:latin typeface="Besmellah 1" pitchFamily="2" charset="0"/>
              </a:rPr>
              <a:t>a</a:t>
            </a:r>
            <a:endParaRPr lang="en-US" sz="40000" dirty="0">
              <a:solidFill>
                <a:schemeClr val="accent1">
                  <a:lumMod val="75000"/>
                </a:schemeClr>
              </a:solidFill>
              <a:latin typeface="Besmellah 1" pitchFamily="2" charset="0"/>
            </a:endParaRPr>
          </a:p>
        </p:txBody>
      </p:sp>
    </p:spTree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304800"/>
            <a:ext cx="8642202" cy="6158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75798" y="1143000"/>
            <a:ext cx="2268582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221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10925" y="990600"/>
            <a:ext cx="4310735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222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2988" y="1905000"/>
            <a:ext cx="8767482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223" name="Picture 7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876800" y="2743200"/>
            <a:ext cx="4016639" cy="6877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55" name="Picture 1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599" y="3352800"/>
            <a:ext cx="3297561" cy="327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4" name="TextBox 13"/>
          <p:cNvSpPr txBox="1"/>
          <p:nvPr/>
        </p:nvSpPr>
        <p:spPr>
          <a:xfrm>
            <a:off x="4038600" y="4495800"/>
            <a:ext cx="36576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S</a:t>
            </a:r>
            <a:r>
              <a:rPr lang="en-US" sz="44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=</a:t>
            </a:r>
            <a:r>
              <a:rPr lang="en-US" sz="60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{</a:t>
            </a:r>
            <a:r>
              <a:rPr lang="fa-IR" sz="4400" dirty="0" smtClean="0">
                <a:solidFill>
                  <a:srgbClr val="7030A0"/>
                </a:solidFill>
                <a:cs typeface="B Titr" pitchFamily="2" charset="-78"/>
              </a:rPr>
              <a:t>۳</a:t>
            </a:r>
            <a:r>
              <a:rPr lang="fa-IR" sz="4400" dirty="0" smtClean="0"/>
              <a:t> </a:t>
            </a:r>
            <a:r>
              <a:rPr lang="fa-IR" sz="4400" dirty="0" smtClean="0">
                <a:solidFill>
                  <a:srgbClr val="7030A0"/>
                </a:solidFill>
              </a:rPr>
              <a:t>٬</a:t>
            </a:r>
            <a:r>
              <a:rPr lang="fa-IR" sz="4400" dirty="0" smtClean="0"/>
              <a:t> </a:t>
            </a:r>
            <a:r>
              <a:rPr lang="fa-IR" sz="4400" dirty="0" smtClean="0">
                <a:solidFill>
                  <a:srgbClr val="7030A0"/>
                </a:solidFill>
                <a:cs typeface="B Titr" pitchFamily="2" charset="-78"/>
              </a:rPr>
              <a:t>۲</a:t>
            </a:r>
            <a:r>
              <a:rPr lang="fa-IR" sz="4400" dirty="0" smtClean="0"/>
              <a:t> </a:t>
            </a:r>
            <a:r>
              <a:rPr lang="fa-IR" sz="4400" dirty="0" smtClean="0">
                <a:solidFill>
                  <a:srgbClr val="7030A0"/>
                </a:solidFill>
              </a:rPr>
              <a:t>٬</a:t>
            </a:r>
            <a:r>
              <a:rPr lang="fa-IR" sz="4400" dirty="0" smtClean="0"/>
              <a:t> </a:t>
            </a:r>
            <a:r>
              <a:rPr lang="fa-IR" sz="4400" dirty="0" smtClean="0">
                <a:solidFill>
                  <a:srgbClr val="7030A0"/>
                </a:solidFill>
                <a:cs typeface="B Titr" pitchFamily="2" charset="-78"/>
              </a:rPr>
              <a:t>۱</a:t>
            </a:r>
            <a:r>
              <a:rPr lang="en-US" sz="60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}</a:t>
            </a:r>
            <a:endParaRPr lang="en-US" sz="6000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600" y="304800"/>
            <a:ext cx="2315353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74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8600" y="2209800"/>
            <a:ext cx="2298686" cy="85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24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0243" name="Rectangle 3"/>
          <p:cNvSpPr>
            <a:spLocks noChangeArrowheads="1"/>
          </p:cNvSpPr>
          <p:nvPr/>
        </p:nvSpPr>
        <p:spPr bwMode="auto">
          <a:xfrm>
            <a:off x="1371600" y="17049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245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10244" name="Picture 4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048000" y="152400"/>
            <a:ext cx="2829289" cy="1447800"/>
          </a:xfrm>
          <a:prstGeom prst="rect">
            <a:avLst/>
          </a:prstGeom>
          <a:noFill/>
        </p:spPr>
      </p:pic>
      <p:sp>
        <p:nvSpPr>
          <p:cNvPr id="10246" name="Rectangle 6"/>
          <p:cNvSpPr>
            <a:spLocks noChangeArrowheads="1"/>
          </p:cNvSpPr>
          <p:nvPr/>
        </p:nvSpPr>
        <p:spPr bwMode="auto">
          <a:xfrm>
            <a:off x="1371600" y="17049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248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10247" name="Picture 7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019800" y="-152400"/>
            <a:ext cx="838200" cy="2100674"/>
          </a:xfrm>
          <a:prstGeom prst="rect">
            <a:avLst/>
          </a:prstGeom>
          <a:noFill/>
        </p:spPr>
      </p:pic>
      <p:sp>
        <p:nvSpPr>
          <p:cNvPr id="10250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10249" name="Picture 9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971800" y="1981199"/>
            <a:ext cx="3124200" cy="1604981"/>
          </a:xfrm>
          <a:prstGeom prst="rect">
            <a:avLst/>
          </a:prstGeom>
          <a:noFill/>
        </p:spPr>
      </p:pic>
      <p:sp>
        <p:nvSpPr>
          <p:cNvPr id="10252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10251" name="Picture 11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324600" y="1752600"/>
            <a:ext cx="838200" cy="2100674"/>
          </a:xfrm>
          <a:prstGeom prst="rect">
            <a:avLst/>
          </a:prstGeom>
          <a:noFill/>
        </p:spPr>
      </p:pic>
      <p:sp>
        <p:nvSpPr>
          <p:cNvPr id="17" name="TextBox 16"/>
          <p:cNvSpPr txBox="1"/>
          <p:nvPr/>
        </p:nvSpPr>
        <p:spPr>
          <a:xfrm>
            <a:off x="4572000" y="3733800"/>
            <a:ext cx="40386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en-US" sz="40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A</a:t>
            </a:r>
            <a:r>
              <a:rPr lang="fa-IR" sz="4000" dirty="0" smtClean="0">
                <a:solidFill>
                  <a:srgbClr val="7030A0"/>
                </a:solidFill>
                <a:cs typeface="B Titr" pitchFamily="2" charset="-78"/>
              </a:rPr>
              <a:t>‌</a:t>
            </a:r>
            <a:r>
              <a:rPr lang="fa-IR" sz="3600" dirty="0" smtClean="0">
                <a:solidFill>
                  <a:srgbClr val="7030A0"/>
                </a:solidFill>
                <a:cs typeface="B Titr" pitchFamily="2" charset="-78"/>
              </a:rPr>
              <a:t>و</a:t>
            </a:r>
            <a:r>
              <a:rPr lang="en-US" sz="40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B </a:t>
            </a:r>
            <a:r>
              <a:rPr lang="fa-IR" sz="4000" dirty="0" smtClean="0">
                <a:solidFill>
                  <a:srgbClr val="7030A0"/>
                </a:solidFill>
                <a:cs typeface="B Titr" pitchFamily="2" charset="-78"/>
              </a:rPr>
              <a:t> </a:t>
            </a:r>
            <a:r>
              <a:rPr lang="fa-IR" sz="3600" dirty="0" smtClean="0">
                <a:solidFill>
                  <a:srgbClr val="7030A0"/>
                </a:solidFill>
                <a:cs typeface="B Titr" pitchFamily="2" charset="-78"/>
              </a:rPr>
              <a:t>هم شانس هستند</a:t>
            </a:r>
            <a:endParaRPr lang="en-US" sz="3600" dirty="0">
              <a:solidFill>
                <a:srgbClr val="7030A0"/>
              </a:solidFill>
              <a:cs typeface="B Titr" pitchFamily="2" charset="-78"/>
            </a:endParaRPr>
          </a:p>
        </p:txBody>
      </p:sp>
    </p:spTree>
  </p:cSld>
  <p:clrMapOvr>
    <a:masterClrMapping/>
  </p:clrMapOvr>
  <p:transition spd="med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7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02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02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02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02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0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02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02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02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02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0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55" name="Picture 1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3352800"/>
            <a:ext cx="3297561" cy="327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4" name="TextBox 13"/>
          <p:cNvSpPr txBox="1"/>
          <p:nvPr/>
        </p:nvSpPr>
        <p:spPr>
          <a:xfrm>
            <a:off x="4038600" y="5105400"/>
            <a:ext cx="36576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S</a:t>
            </a:r>
            <a:r>
              <a:rPr lang="en-US" sz="44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=</a:t>
            </a:r>
            <a:r>
              <a:rPr lang="en-US" sz="60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{</a:t>
            </a:r>
            <a:r>
              <a:rPr lang="fa-IR" sz="4400" dirty="0" smtClean="0">
                <a:solidFill>
                  <a:srgbClr val="7030A0"/>
                </a:solidFill>
                <a:cs typeface="B Titr" pitchFamily="2" charset="-78"/>
              </a:rPr>
              <a:t>۳</a:t>
            </a:r>
            <a:r>
              <a:rPr lang="fa-IR" sz="4400" dirty="0" smtClean="0"/>
              <a:t> </a:t>
            </a:r>
            <a:r>
              <a:rPr lang="fa-IR" sz="4400" dirty="0" smtClean="0">
                <a:solidFill>
                  <a:srgbClr val="7030A0"/>
                </a:solidFill>
              </a:rPr>
              <a:t>٬</a:t>
            </a:r>
            <a:r>
              <a:rPr lang="fa-IR" sz="4400" dirty="0" smtClean="0"/>
              <a:t> </a:t>
            </a:r>
            <a:r>
              <a:rPr lang="fa-IR" sz="4400" dirty="0" smtClean="0">
                <a:solidFill>
                  <a:srgbClr val="7030A0"/>
                </a:solidFill>
                <a:cs typeface="B Titr" pitchFamily="2" charset="-78"/>
              </a:rPr>
              <a:t>۲</a:t>
            </a:r>
            <a:r>
              <a:rPr lang="fa-IR" sz="4400" dirty="0" smtClean="0"/>
              <a:t> </a:t>
            </a:r>
            <a:r>
              <a:rPr lang="fa-IR" sz="4400" dirty="0" smtClean="0">
                <a:solidFill>
                  <a:srgbClr val="7030A0"/>
                </a:solidFill>
              </a:rPr>
              <a:t>٬</a:t>
            </a:r>
            <a:r>
              <a:rPr lang="fa-IR" sz="4400" dirty="0" smtClean="0"/>
              <a:t> </a:t>
            </a:r>
            <a:r>
              <a:rPr lang="fa-IR" sz="4400" dirty="0" smtClean="0">
                <a:solidFill>
                  <a:srgbClr val="7030A0"/>
                </a:solidFill>
                <a:cs typeface="B Titr" pitchFamily="2" charset="-78"/>
              </a:rPr>
              <a:t>۱</a:t>
            </a:r>
            <a:r>
              <a:rPr lang="en-US" sz="60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}</a:t>
            </a:r>
            <a:endParaRPr lang="en-US" sz="6000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800" y="381000"/>
            <a:ext cx="2405037" cy="1028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1981200"/>
            <a:ext cx="1953203" cy="1282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457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24577" name="Picture 1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048000" y="228600"/>
            <a:ext cx="2908397" cy="1524000"/>
          </a:xfrm>
          <a:prstGeom prst="rect">
            <a:avLst/>
          </a:prstGeom>
          <a:noFill/>
        </p:spPr>
      </p:pic>
      <p:sp>
        <p:nvSpPr>
          <p:cNvPr id="24580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24579" name="Picture 3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096000" y="0"/>
            <a:ext cx="771525" cy="1933575"/>
          </a:xfrm>
          <a:prstGeom prst="rect">
            <a:avLst/>
          </a:prstGeom>
          <a:noFill/>
        </p:spPr>
      </p:pic>
      <p:sp>
        <p:nvSpPr>
          <p:cNvPr id="24582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24581" name="Picture 5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819399" y="2057400"/>
            <a:ext cx="3175970" cy="1600200"/>
          </a:xfrm>
          <a:prstGeom prst="rect">
            <a:avLst/>
          </a:prstGeom>
          <a:noFill/>
        </p:spPr>
      </p:pic>
      <p:sp>
        <p:nvSpPr>
          <p:cNvPr id="24584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24583" name="Picture 7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172200" y="1752600"/>
            <a:ext cx="914400" cy="2291644"/>
          </a:xfrm>
          <a:prstGeom prst="rect">
            <a:avLst/>
          </a:prstGeom>
          <a:noFill/>
        </p:spPr>
      </p:pic>
      <p:sp>
        <p:nvSpPr>
          <p:cNvPr id="15" name="TextBox 14"/>
          <p:cNvSpPr txBox="1"/>
          <p:nvPr/>
        </p:nvSpPr>
        <p:spPr>
          <a:xfrm>
            <a:off x="3886200" y="4038600"/>
            <a:ext cx="4953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en-US" sz="40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A</a:t>
            </a:r>
            <a:r>
              <a:rPr lang="fa-IR" sz="4000" dirty="0" smtClean="0">
                <a:solidFill>
                  <a:srgbClr val="7030A0"/>
                </a:solidFill>
                <a:cs typeface="B Titr" pitchFamily="2" charset="-78"/>
              </a:rPr>
              <a:t>‌</a:t>
            </a:r>
            <a:r>
              <a:rPr lang="fa-IR" sz="3600" dirty="0" smtClean="0">
                <a:solidFill>
                  <a:srgbClr val="7030A0"/>
                </a:solidFill>
                <a:cs typeface="B Titr" pitchFamily="2" charset="-78"/>
              </a:rPr>
              <a:t>و</a:t>
            </a:r>
            <a:r>
              <a:rPr lang="en-US" sz="40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B </a:t>
            </a:r>
            <a:r>
              <a:rPr lang="fa-IR" sz="4000" dirty="0" smtClean="0">
                <a:solidFill>
                  <a:srgbClr val="7030A0"/>
                </a:solidFill>
                <a:cs typeface="B Titr" pitchFamily="2" charset="-78"/>
              </a:rPr>
              <a:t> و </a:t>
            </a:r>
            <a:r>
              <a:rPr lang="en-US" sz="40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C</a:t>
            </a:r>
            <a:r>
              <a:rPr lang="fa-IR" sz="4000" dirty="0" smtClean="0">
                <a:solidFill>
                  <a:srgbClr val="7030A0"/>
                </a:solidFill>
                <a:cs typeface="B Titr" pitchFamily="2" charset="-78"/>
              </a:rPr>
              <a:t> </a:t>
            </a:r>
            <a:r>
              <a:rPr lang="fa-IR" sz="3600" dirty="0" smtClean="0">
                <a:solidFill>
                  <a:srgbClr val="7030A0"/>
                </a:solidFill>
                <a:cs typeface="B Titr" pitchFamily="2" charset="-78"/>
              </a:rPr>
              <a:t>هم شانس هستند</a:t>
            </a:r>
            <a:endParaRPr lang="en-US" sz="3600" dirty="0">
              <a:solidFill>
                <a:srgbClr val="7030A0"/>
              </a:solidFill>
              <a:cs typeface="B Titr" pitchFamily="2" charset="-78"/>
            </a:endParaRPr>
          </a:p>
        </p:txBody>
      </p:sp>
    </p:spTree>
  </p:cSld>
  <p:clrMapOvr>
    <a:masterClrMapping/>
  </p:clrMapOvr>
  <p:transition spd="med"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5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5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45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45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45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45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304800"/>
            <a:ext cx="8642202" cy="6158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75798" y="1143000"/>
            <a:ext cx="2268582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221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10925" y="990600"/>
            <a:ext cx="4310735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222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2988" y="1905000"/>
            <a:ext cx="8767482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223" name="Picture 7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876800" y="2743200"/>
            <a:ext cx="4016639" cy="6877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676400" y="3962400"/>
            <a:ext cx="7226565" cy="973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>
    <p:pull dir="d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55" name="Picture 1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3352800"/>
            <a:ext cx="3297561" cy="327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4" name="TextBox 13"/>
          <p:cNvSpPr txBox="1"/>
          <p:nvPr/>
        </p:nvSpPr>
        <p:spPr>
          <a:xfrm>
            <a:off x="3962400" y="4724400"/>
            <a:ext cx="36576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S</a:t>
            </a:r>
            <a:r>
              <a:rPr lang="en-US" sz="44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=</a:t>
            </a:r>
            <a:r>
              <a:rPr lang="en-US" sz="60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{</a:t>
            </a:r>
            <a:r>
              <a:rPr lang="fa-IR" sz="4400" dirty="0" smtClean="0">
                <a:solidFill>
                  <a:srgbClr val="7030A0"/>
                </a:solidFill>
                <a:cs typeface="B Titr" pitchFamily="2" charset="-78"/>
              </a:rPr>
              <a:t>۳</a:t>
            </a:r>
            <a:r>
              <a:rPr lang="fa-IR" sz="4400" dirty="0" smtClean="0"/>
              <a:t> </a:t>
            </a:r>
            <a:r>
              <a:rPr lang="fa-IR" sz="4400" dirty="0" smtClean="0">
                <a:solidFill>
                  <a:srgbClr val="7030A0"/>
                </a:solidFill>
              </a:rPr>
              <a:t>٬</a:t>
            </a:r>
            <a:r>
              <a:rPr lang="fa-IR" sz="4400" dirty="0" smtClean="0"/>
              <a:t> </a:t>
            </a:r>
            <a:r>
              <a:rPr lang="fa-IR" sz="4400" dirty="0" smtClean="0">
                <a:solidFill>
                  <a:srgbClr val="7030A0"/>
                </a:solidFill>
                <a:cs typeface="B Titr" pitchFamily="2" charset="-78"/>
              </a:rPr>
              <a:t>۲</a:t>
            </a:r>
            <a:r>
              <a:rPr lang="fa-IR" sz="4400" dirty="0" smtClean="0"/>
              <a:t> </a:t>
            </a:r>
            <a:r>
              <a:rPr lang="fa-IR" sz="4400" dirty="0" smtClean="0">
                <a:solidFill>
                  <a:srgbClr val="7030A0"/>
                </a:solidFill>
              </a:rPr>
              <a:t>٬</a:t>
            </a:r>
            <a:r>
              <a:rPr lang="fa-IR" sz="4400" dirty="0" smtClean="0"/>
              <a:t> </a:t>
            </a:r>
            <a:r>
              <a:rPr lang="fa-IR" sz="4400" dirty="0" smtClean="0">
                <a:solidFill>
                  <a:srgbClr val="7030A0"/>
                </a:solidFill>
                <a:cs typeface="B Titr" pitchFamily="2" charset="-78"/>
              </a:rPr>
              <a:t>۱</a:t>
            </a:r>
            <a:r>
              <a:rPr lang="en-US" sz="60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}</a:t>
            </a:r>
            <a:endParaRPr lang="en-US" sz="6000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57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4580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4582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4584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5" name="TextBox 14"/>
          <p:cNvSpPr txBox="1"/>
          <p:nvPr/>
        </p:nvSpPr>
        <p:spPr>
          <a:xfrm>
            <a:off x="457200" y="228600"/>
            <a:ext cx="10668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60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{}</a:t>
            </a:r>
            <a:endParaRPr lang="en-US" sz="6000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362200" y="228600"/>
            <a:ext cx="12954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60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{</a:t>
            </a:r>
            <a:r>
              <a:rPr lang="fa-IR" sz="4400" dirty="0" smtClean="0">
                <a:solidFill>
                  <a:srgbClr val="7030A0"/>
                </a:solidFill>
                <a:cs typeface="B Titr" pitchFamily="2" charset="-78"/>
              </a:rPr>
              <a:t>۱</a:t>
            </a:r>
            <a:r>
              <a:rPr lang="en-US" sz="60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}</a:t>
            </a:r>
            <a:endParaRPr lang="en-US" sz="6000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572000" y="304800"/>
            <a:ext cx="12954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{</a:t>
            </a:r>
            <a:r>
              <a:rPr lang="fa-IR" sz="4400" dirty="0" smtClean="0">
                <a:solidFill>
                  <a:srgbClr val="7030A0"/>
                </a:solidFill>
                <a:cs typeface="B Titr" pitchFamily="2" charset="-78"/>
              </a:rPr>
              <a:t>۲</a:t>
            </a:r>
            <a:r>
              <a:rPr lang="en-US" sz="60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}</a:t>
            </a:r>
            <a:endParaRPr lang="en-US" sz="6000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934200" y="304800"/>
            <a:ext cx="12954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{</a:t>
            </a:r>
            <a:r>
              <a:rPr lang="fa-IR" sz="4400" dirty="0" smtClean="0">
                <a:solidFill>
                  <a:srgbClr val="7030A0"/>
                </a:solidFill>
                <a:cs typeface="B Titr" pitchFamily="2" charset="-78"/>
              </a:rPr>
              <a:t>۳</a:t>
            </a:r>
            <a:r>
              <a:rPr lang="en-US" sz="60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}</a:t>
            </a:r>
            <a:endParaRPr lang="en-US" sz="6000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04800" y="1600200"/>
            <a:ext cx="21336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{</a:t>
            </a:r>
            <a:r>
              <a:rPr lang="fa-IR" sz="4400" dirty="0" smtClean="0">
                <a:solidFill>
                  <a:srgbClr val="7030A0"/>
                </a:solidFill>
                <a:cs typeface="B Titr" pitchFamily="2" charset="-78"/>
              </a:rPr>
              <a:t>۲</a:t>
            </a:r>
            <a:r>
              <a:rPr lang="fa-IR" sz="4400" dirty="0" smtClean="0"/>
              <a:t> </a:t>
            </a:r>
            <a:r>
              <a:rPr lang="fa-IR" sz="4400" dirty="0" smtClean="0">
                <a:solidFill>
                  <a:srgbClr val="7030A0"/>
                </a:solidFill>
              </a:rPr>
              <a:t>٬</a:t>
            </a:r>
            <a:r>
              <a:rPr lang="fa-IR" sz="4400" dirty="0" smtClean="0"/>
              <a:t> </a:t>
            </a:r>
            <a:r>
              <a:rPr lang="fa-IR" sz="4400" dirty="0" smtClean="0">
                <a:solidFill>
                  <a:srgbClr val="7030A0"/>
                </a:solidFill>
                <a:cs typeface="B Titr" pitchFamily="2" charset="-78"/>
              </a:rPr>
              <a:t>۱</a:t>
            </a:r>
            <a:r>
              <a:rPr lang="en-US" sz="60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}</a:t>
            </a:r>
            <a:endParaRPr lang="en-US" sz="6000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581400" y="2895600"/>
            <a:ext cx="28956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{</a:t>
            </a:r>
            <a:r>
              <a:rPr lang="fa-IR" sz="4400" dirty="0" smtClean="0">
                <a:solidFill>
                  <a:srgbClr val="7030A0"/>
                </a:solidFill>
                <a:cs typeface="B Titr" pitchFamily="2" charset="-78"/>
              </a:rPr>
              <a:t>۳</a:t>
            </a:r>
            <a:r>
              <a:rPr lang="fa-IR" sz="4400" dirty="0" smtClean="0"/>
              <a:t> </a:t>
            </a:r>
            <a:r>
              <a:rPr lang="fa-IR" sz="4400" dirty="0" smtClean="0">
                <a:solidFill>
                  <a:srgbClr val="7030A0"/>
                </a:solidFill>
              </a:rPr>
              <a:t>٬</a:t>
            </a:r>
            <a:r>
              <a:rPr lang="fa-IR" sz="4400" dirty="0" smtClean="0"/>
              <a:t> </a:t>
            </a:r>
            <a:r>
              <a:rPr lang="fa-IR" sz="4400" dirty="0" smtClean="0">
                <a:solidFill>
                  <a:srgbClr val="7030A0"/>
                </a:solidFill>
                <a:cs typeface="B Titr" pitchFamily="2" charset="-78"/>
              </a:rPr>
              <a:t>۲</a:t>
            </a:r>
            <a:r>
              <a:rPr lang="fa-IR" sz="4400" dirty="0" smtClean="0"/>
              <a:t> </a:t>
            </a:r>
            <a:r>
              <a:rPr lang="fa-IR" sz="4400" dirty="0" smtClean="0">
                <a:solidFill>
                  <a:srgbClr val="7030A0"/>
                </a:solidFill>
              </a:rPr>
              <a:t>٬</a:t>
            </a:r>
            <a:r>
              <a:rPr lang="fa-IR" sz="4400" dirty="0" smtClean="0"/>
              <a:t> </a:t>
            </a:r>
            <a:r>
              <a:rPr lang="fa-IR" sz="4400" dirty="0" smtClean="0">
                <a:solidFill>
                  <a:srgbClr val="7030A0"/>
                </a:solidFill>
                <a:cs typeface="B Titr" pitchFamily="2" charset="-78"/>
              </a:rPr>
              <a:t>۱</a:t>
            </a:r>
            <a:r>
              <a:rPr lang="en-US" sz="60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}</a:t>
            </a:r>
            <a:endParaRPr lang="en-US" sz="6000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3352800" y="1600200"/>
            <a:ext cx="21336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{</a:t>
            </a:r>
            <a:r>
              <a:rPr lang="fa-IR" sz="4400" dirty="0" smtClean="0">
                <a:solidFill>
                  <a:srgbClr val="7030A0"/>
                </a:solidFill>
                <a:cs typeface="B Titr" pitchFamily="2" charset="-78"/>
              </a:rPr>
              <a:t>۳</a:t>
            </a:r>
            <a:r>
              <a:rPr lang="fa-IR" sz="4400" dirty="0" smtClean="0"/>
              <a:t> </a:t>
            </a:r>
            <a:r>
              <a:rPr lang="fa-IR" sz="4400" dirty="0" smtClean="0">
                <a:solidFill>
                  <a:srgbClr val="7030A0"/>
                </a:solidFill>
              </a:rPr>
              <a:t>٬</a:t>
            </a:r>
            <a:r>
              <a:rPr lang="fa-IR" sz="4400" dirty="0" smtClean="0"/>
              <a:t> </a:t>
            </a:r>
            <a:r>
              <a:rPr lang="fa-IR" sz="4400" dirty="0" smtClean="0">
                <a:solidFill>
                  <a:srgbClr val="7030A0"/>
                </a:solidFill>
                <a:cs typeface="B Titr" pitchFamily="2" charset="-78"/>
              </a:rPr>
              <a:t>۱</a:t>
            </a:r>
            <a:r>
              <a:rPr lang="en-US" sz="60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}</a:t>
            </a:r>
            <a:endParaRPr lang="en-US" sz="6000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6477000" y="1676400"/>
            <a:ext cx="21336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{</a:t>
            </a:r>
            <a:r>
              <a:rPr lang="fa-IR" sz="4400" dirty="0" smtClean="0">
                <a:solidFill>
                  <a:srgbClr val="7030A0"/>
                </a:solidFill>
                <a:cs typeface="B Titr" pitchFamily="2" charset="-78"/>
              </a:rPr>
              <a:t>۳</a:t>
            </a:r>
            <a:r>
              <a:rPr lang="fa-IR" sz="4400" dirty="0" smtClean="0"/>
              <a:t> </a:t>
            </a:r>
            <a:r>
              <a:rPr lang="fa-IR" sz="4400" dirty="0" smtClean="0">
                <a:solidFill>
                  <a:srgbClr val="7030A0"/>
                </a:solidFill>
              </a:rPr>
              <a:t>٬</a:t>
            </a:r>
            <a:r>
              <a:rPr lang="fa-IR" sz="4400" dirty="0" smtClean="0"/>
              <a:t> </a:t>
            </a:r>
            <a:r>
              <a:rPr lang="fa-IR" sz="4400" dirty="0" smtClean="0">
                <a:solidFill>
                  <a:srgbClr val="7030A0"/>
                </a:solidFill>
                <a:cs typeface="B Titr" pitchFamily="2" charset="-78"/>
              </a:rPr>
              <a:t>۲</a:t>
            </a:r>
            <a:r>
              <a:rPr lang="en-US" sz="60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}</a:t>
            </a:r>
            <a:endParaRPr lang="en-US" sz="6000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9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3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8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4724400" y="0"/>
            <a:ext cx="3860537" cy="990600"/>
            <a:chOff x="4267200" y="304800"/>
            <a:chExt cx="4165337" cy="1052513"/>
          </a:xfrm>
        </p:grpSpPr>
        <p:pic>
          <p:nvPicPr>
            <p:cNvPr id="25602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4267200" y="533400"/>
              <a:ext cx="4165337" cy="8239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25603" name="Picture 3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5562600" y="304800"/>
              <a:ext cx="642937" cy="6708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grpSp>
        <p:nvGrpSpPr>
          <p:cNvPr id="17" name="Group 16"/>
          <p:cNvGrpSpPr/>
          <p:nvPr/>
        </p:nvGrpSpPr>
        <p:grpSpPr>
          <a:xfrm>
            <a:off x="228600" y="1066800"/>
            <a:ext cx="8747794" cy="1341438"/>
            <a:chOff x="228600" y="1066800"/>
            <a:chExt cx="8747794" cy="1341438"/>
          </a:xfrm>
        </p:grpSpPr>
        <p:pic>
          <p:nvPicPr>
            <p:cNvPr id="25604" name="Picture 4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228600" y="1066800"/>
              <a:ext cx="8747794" cy="62822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25605" name="Picture 5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6096000" y="1752600"/>
              <a:ext cx="2812893" cy="5334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25606" name="Picture 6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3657600" y="1600200"/>
              <a:ext cx="2382138" cy="8080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pic>
        <p:nvPicPr>
          <p:cNvPr id="25607" name="Picture 7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57200" y="2590800"/>
            <a:ext cx="8225131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16" name="Group 15"/>
          <p:cNvGrpSpPr/>
          <p:nvPr/>
        </p:nvGrpSpPr>
        <p:grpSpPr>
          <a:xfrm>
            <a:off x="228600" y="3733800"/>
            <a:ext cx="8777155" cy="2860675"/>
            <a:chOff x="228600" y="3733800"/>
            <a:chExt cx="8777155" cy="2860675"/>
          </a:xfrm>
        </p:grpSpPr>
        <p:pic>
          <p:nvPicPr>
            <p:cNvPr id="25608" name="Picture 8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228600" y="3733800"/>
              <a:ext cx="8698675" cy="78021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25609" name="Picture 9"/>
            <p:cNvPicPr>
              <a:picLocks noChangeAspect="1" noChangeArrowheads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>
              <a:off x="4953000" y="4572000"/>
              <a:ext cx="3951491" cy="6429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25611" name="Picture 11"/>
            <p:cNvPicPr>
              <a:picLocks noChangeAspect="1" noChangeArrowheads="1"/>
            </p:cNvPicPr>
            <p:nvPr/>
          </p:nvPicPr>
          <p:blipFill>
            <a:blip r:embed="rId10" cstate="print"/>
            <a:srcRect/>
            <a:stretch>
              <a:fillRect/>
            </a:stretch>
          </p:blipFill>
          <p:spPr bwMode="auto">
            <a:xfrm>
              <a:off x="304800" y="4572000"/>
              <a:ext cx="4513654" cy="762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25612" name="Picture 12"/>
            <p:cNvPicPr>
              <a:picLocks noChangeAspect="1" noChangeArrowheads="1"/>
            </p:cNvPicPr>
            <p:nvPr/>
          </p:nvPicPr>
          <p:blipFill>
            <a:blip r:embed="rId11" cstate="print"/>
            <a:srcRect/>
            <a:stretch>
              <a:fillRect/>
            </a:stretch>
          </p:blipFill>
          <p:spPr bwMode="auto">
            <a:xfrm>
              <a:off x="228600" y="5181600"/>
              <a:ext cx="8777155" cy="8839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25613" name="Picture 13"/>
            <p:cNvPicPr>
              <a:picLocks noChangeAspect="1" noChangeArrowheads="1"/>
            </p:cNvPicPr>
            <p:nvPr/>
          </p:nvPicPr>
          <p:blipFill>
            <a:blip r:embed="rId12" cstate="print"/>
            <a:srcRect/>
            <a:stretch>
              <a:fillRect/>
            </a:stretch>
          </p:blipFill>
          <p:spPr bwMode="auto">
            <a:xfrm>
              <a:off x="3962400" y="5867400"/>
              <a:ext cx="4991272" cy="7270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</p:spTree>
  </p:cSld>
  <p:clrMapOvr>
    <a:masterClrMapping/>
  </p:clrMapOvr>
  <p:transition spd="med">
    <p:cover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256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7" name="Picture 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2590800"/>
            <a:ext cx="8225131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4" name="Group 15"/>
          <p:cNvGrpSpPr/>
          <p:nvPr/>
        </p:nvGrpSpPr>
        <p:grpSpPr>
          <a:xfrm>
            <a:off x="228600" y="3733800"/>
            <a:ext cx="8777155" cy="2860675"/>
            <a:chOff x="228600" y="3733800"/>
            <a:chExt cx="8777155" cy="2860675"/>
          </a:xfrm>
        </p:grpSpPr>
        <p:pic>
          <p:nvPicPr>
            <p:cNvPr id="25608" name="Picture 8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28600" y="3733800"/>
              <a:ext cx="8698675" cy="78021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25609" name="Picture 9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4953000" y="4572000"/>
              <a:ext cx="3951491" cy="6429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25611" name="Picture 11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304800" y="4572000"/>
              <a:ext cx="4513654" cy="762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25612" name="Picture 12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228600" y="5181600"/>
              <a:ext cx="8777155" cy="8839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25613" name="Picture 13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3962400" y="5867400"/>
              <a:ext cx="4991272" cy="7270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sp>
        <p:nvSpPr>
          <p:cNvPr id="16" name="TextBox 15"/>
          <p:cNvSpPr txBox="1"/>
          <p:nvPr/>
        </p:nvSpPr>
        <p:spPr>
          <a:xfrm>
            <a:off x="152400" y="762000"/>
            <a:ext cx="4572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sz="44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=</a:t>
            </a:r>
            <a:r>
              <a:rPr lang="en-US" sz="60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{</a:t>
            </a:r>
            <a:r>
              <a:rPr lang="fa-IR" sz="4400" dirty="0" smtClean="0">
                <a:solidFill>
                  <a:srgbClr val="7030A0"/>
                </a:solidFill>
                <a:cs typeface="B Titr" pitchFamily="2" charset="-78"/>
              </a:rPr>
              <a:t>۴</a:t>
            </a:r>
            <a:r>
              <a:rPr lang="fa-IR" sz="4400" dirty="0" smtClean="0"/>
              <a:t> </a:t>
            </a:r>
            <a:r>
              <a:rPr lang="fa-IR" sz="4400" dirty="0" smtClean="0">
                <a:solidFill>
                  <a:srgbClr val="7030A0"/>
                </a:solidFill>
              </a:rPr>
              <a:t>٬</a:t>
            </a:r>
            <a:r>
              <a:rPr lang="fa-IR" sz="4400" dirty="0" smtClean="0"/>
              <a:t> </a:t>
            </a:r>
            <a:r>
              <a:rPr lang="fa-IR" sz="4400" dirty="0" smtClean="0">
                <a:solidFill>
                  <a:srgbClr val="7030A0"/>
                </a:solidFill>
                <a:cs typeface="B Titr" pitchFamily="2" charset="-78"/>
              </a:rPr>
              <a:t>۳</a:t>
            </a:r>
            <a:r>
              <a:rPr lang="fa-IR" sz="4400" dirty="0" smtClean="0"/>
              <a:t> </a:t>
            </a:r>
            <a:r>
              <a:rPr lang="fa-IR" sz="4400" dirty="0" smtClean="0">
                <a:solidFill>
                  <a:srgbClr val="7030A0"/>
                </a:solidFill>
              </a:rPr>
              <a:t>٬</a:t>
            </a:r>
            <a:r>
              <a:rPr lang="fa-IR" sz="4400" dirty="0" smtClean="0"/>
              <a:t> </a:t>
            </a:r>
            <a:r>
              <a:rPr lang="fa-IR" sz="4400" dirty="0" smtClean="0">
                <a:solidFill>
                  <a:srgbClr val="7030A0"/>
                </a:solidFill>
                <a:cs typeface="B Titr" pitchFamily="2" charset="-78"/>
              </a:rPr>
              <a:t>۲ </a:t>
            </a:r>
            <a:r>
              <a:rPr lang="fa-IR" sz="4400" dirty="0" smtClean="0">
                <a:solidFill>
                  <a:srgbClr val="7030A0"/>
                </a:solidFill>
              </a:rPr>
              <a:t>٬</a:t>
            </a:r>
            <a:r>
              <a:rPr lang="fa-IR" sz="4400" dirty="0" smtClean="0">
                <a:solidFill>
                  <a:srgbClr val="7030A0"/>
                </a:solidFill>
                <a:cs typeface="B Titr" pitchFamily="2" charset="-78"/>
              </a:rPr>
              <a:t> ۱</a:t>
            </a:r>
            <a:r>
              <a:rPr lang="en-US" sz="60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}</a:t>
            </a:r>
            <a:endParaRPr lang="en-US" sz="6000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65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27649" name="Picture 1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800600" y="609600"/>
            <a:ext cx="2978199" cy="1524000"/>
          </a:xfrm>
          <a:prstGeom prst="rect">
            <a:avLst/>
          </a:prstGeom>
          <a:noFill/>
        </p:spPr>
      </p:pic>
      <p:sp>
        <p:nvSpPr>
          <p:cNvPr id="2765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27651" name="Picture 3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924800" y="381000"/>
            <a:ext cx="866775" cy="1933575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76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76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76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76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7" name="Picture 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381000"/>
            <a:ext cx="8225131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765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765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pSp>
        <p:nvGrpSpPr>
          <p:cNvPr id="17" name="Group 16"/>
          <p:cNvGrpSpPr/>
          <p:nvPr/>
        </p:nvGrpSpPr>
        <p:grpSpPr>
          <a:xfrm>
            <a:off x="304800" y="1676400"/>
            <a:ext cx="8522984" cy="1857875"/>
            <a:chOff x="304800" y="1676400"/>
            <a:chExt cx="8522984" cy="1857875"/>
          </a:xfrm>
        </p:grpSpPr>
        <p:pic>
          <p:nvPicPr>
            <p:cNvPr id="30722" name="Picture 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04800" y="1676400"/>
              <a:ext cx="8522984" cy="7883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30723" name="Picture 3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5867400" y="2514600"/>
              <a:ext cx="2952245" cy="10196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sp>
        <p:nvSpPr>
          <p:cNvPr id="18" name="TextBox 17"/>
          <p:cNvSpPr txBox="1"/>
          <p:nvPr/>
        </p:nvSpPr>
        <p:spPr>
          <a:xfrm>
            <a:off x="3276600" y="3657600"/>
            <a:ext cx="5486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sz="3600" dirty="0" smtClean="0">
                <a:solidFill>
                  <a:srgbClr val="7030A0"/>
                </a:solidFill>
                <a:cs typeface="B Titr" pitchFamily="2" charset="-78"/>
              </a:rPr>
              <a:t>عدد روی کارت عددی اول باشد.</a:t>
            </a:r>
            <a:endParaRPr lang="en-US" sz="3600" dirty="0">
              <a:solidFill>
                <a:srgbClr val="7030A0"/>
              </a:solidFill>
              <a:cs typeface="B Titr" pitchFamily="2" charset="-78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52400" y="4953000"/>
            <a:ext cx="4572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sz="44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=</a:t>
            </a:r>
            <a:r>
              <a:rPr lang="en-US" sz="60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{</a:t>
            </a:r>
            <a:r>
              <a:rPr lang="fa-IR" sz="4400" dirty="0" smtClean="0">
                <a:solidFill>
                  <a:srgbClr val="7030A0"/>
                </a:solidFill>
                <a:cs typeface="B Titr" pitchFamily="2" charset="-78"/>
              </a:rPr>
              <a:t>۷</a:t>
            </a:r>
            <a:r>
              <a:rPr lang="fa-IR" sz="4400" dirty="0" smtClean="0"/>
              <a:t> </a:t>
            </a:r>
            <a:r>
              <a:rPr lang="fa-IR" sz="4400" dirty="0" smtClean="0">
                <a:solidFill>
                  <a:srgbClr val="7030A0"/>
                </a:solidFill>
              </a:rPr>
              <a:t>٬</a:t>
            </a:r>
            <a:r>
              <a:rPr lang="fa-IR" sz="4400" dirty="0" smtClean="0"/>
              <a:t> </a:t>
            </a:r>
            <a:r>
              <a:rPr lang="fa-IR" sz="4400" dirty="0" smtClean="0">
                <a:solidFill>
                  <a:srgbClr val="7030A0"/>
                </a:solidFill>
                <a:cs typeface="B Titr" pitchFamily="2" charset="-78"/>
              </a:rPr>
              <a:t>۵</a:t>
            </a:r>
            <a:r>
              <a:rPr lang="fa-IR" sz="4400" dirty="0" smtClean="0"/>
              <a:t> </a:t>
            </a:r>
            <a:r>
              <a:rPr lang="fa-IR" sz="4400" dirty="0" smtClean="0">
                <a:solidFill>
                  <a:srgbClr val="7030A0"/>
                </a:solidFill>
              </a:rPr>
              <a:t>٬</a:t>
            </a:r>
            <a:r>
              <a:rPr lang="fa-IR" sz="4400" dirty="0" smtClean="0"/>
              <a:t> </a:t>
            </a:r>
            <a:r>
              <a:rPr lang="fa-IR" sz="4400" dirty="0" smtClean="0">
                <a:solidFill>
                  <a:srgbClr val="7030A0"/>
                </a:solidFill>
                <a:cs typeface="B Titr" pitchFamily="2" charset="-78"/>
              </a:rPr>
              <a:t>۳ </a:t>
            </a:r>
            <a:r>
              <a:rPr lang="fa-IR" sz="4400" dirty="0" smtClean="0">
                <a:solidFill>
                  <a:srgbClr val="7030A0"/>
                </a:solidFill>
              </a:rPr>
              <a:t>٬</a:t>
            </a:r>
            <a:r>
              <a:rPr lang="fa-IR" sz="4400" dirty="0" smtClean="0">
                <a:solidFill>
                  <a:srgbClr val="7030A0"/>
                </a:solidFill>
                <a:cs typeface="B Titr" pitchFamily="2" charset="-78"/>
              </a:rPr>
              <a:t> ۲</a:t>
            </a:r>
            <a:r>
              <a:rPr lang="en-US" sz="60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}</a:t>
            </a:r>
            <a:endParaRPr lang="en-US" sz="6000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725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30724" name="Picture 4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800600" y="4419600"/>
            <a:ext cx="4038600" cy="2283665"/>
          </a:xfrm>
          <a:prstGeom prst="rect">
            <a:avLst/>
          </a:prstGeom>
          <a:noFill/>
        </p:spPr>
      </p:pic>
      <p:sp>
        <p:nvSpPr>
          <p:cNvPr id="30726" name="Rectangle 6"/>
          <p:cNvSpPr>
            <a:spLocks noChangeArrowheads="1"/>
          </p:cNvSpPr>
          <p:nvPr/>
        </p:nvSpPr>
        <p:spPr bwMode="auto">
          <a:xfrm>
            <a:off x="1371600" y="23907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728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0729" name="Rectangle 9"/>
          <p:cNvSpPr>
            <a:spLocks noChangeArrowheads="1"/>
          </p:cNvSpPr>
          <p:nvPr/>
        </p:nvSpPr>
        <p:spPr bwMode="auto">
          <a:xfrm>
            <a:off x="1371600" y="23907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med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307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/>
          <p:cNvGrpSpPr/>
          <p:nvPr/>
        </p:nvGrpSpPr>
        <p:grpSpPr>
          <a:xfrm>
            <a:off x="228600" y="228600"/>
            <a:ext cx="8721856" cy="2644775"/>
            <a:chOff x="228600" y="228600"/>
            <a:chExt cx="8721856" cy="2644775"/>
          </a:xfrm>
        </p:grpSpPr>
        <p:pic>
          <p:nvPicPr>
            <p:cNvPr id="31745" name="Picture 1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28600" y="228600"/>
              <a:ext cx="8721856" cy="8175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31746" name="Picture 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343400" y="1219200"/>
              <a:ext cx="4579675" cy="7239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31747" name="Picture 3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381000" y="1143000"/>
              <a:ext cx="3928416" cy="8905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31748" name="Picture 4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4572000" y="2057400"/>
              <a:ext cx="4343573" cy="8159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sp>
        <p:nvSpPr>
          <p:cNvPr id="6" name="TextBox 5"/>
          <p:cNvSpPr txBox="1"/>
          <p:nvPr/>
        </p:nvSpPr>
        <p:spPr>
          <a:xfrm>
            <a:off x="0" y="2057400"/>
            <a:ext cx="4495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sz="3600" dirty="0" smtClean="0">
                <a:solidFill>
                  <a:srgbClr val="7030A0"/>
                </a:solidFill>
                <a:cs typeface="B Titr" pitchFamily="2" charset="-78"/>
              </a:rPr>
              <a:t>عدد روی کارت زوج باشد.</a:t>
            </a:r>
            <a:endParaRPr lang="en-US" sz="3600" dirty="0">
              <a:solidFill>
                <a:srgbClr val="7030A0"/>
              </a:solidFill>
              <a:cs typeface="B Titr" pitchFamily="2" charset="-78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28600" y="2743200"/>
            <a:ext cx="4800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C=</a:t>
            </a:r>
            <a:r>
              <a:rPr lang="en-US" sz="48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{</a:t>
            </a:r>
            <a:r>
              <a:rPr lang="fa-IR" sz="4000" dirty="0" smtClean="0">
                <a:solidFill>
                  <a:srgbClr val="7030A0"/>
                </a:solidFill>
                <a:cs typeface="B Titr" pitchFamily="2" charset="-78"/>
              </a:rPr>
              <a:t>۱۰ </a:t>
            </a:r>
            <a:r>
              <a:rPr lang="fa-IR" sz="4000" dirty="0" smtClean="0">
                <a:solidFill>
                  <a:srgbClr val="7030A0"/>
                </a:solidFill>
              </a:rPr>
              <a:t>٬ </a:t>
            </a:r>
            <a:r>
              <a:rPr lang="fa-IR" sz="4000" dirty="0" smtClean="0">
                <a:solidFill>
                  <a:srgbClr val="7030A0"/>
                </a:solidFill>
                <a:cs typeface="B Titr" pitchFamily="2" charset="-78"/>
              </a:rPr>
              <a:t>۸</a:t>
            </a:r>
            <a:r>
              <a:rPr lang="fa-IR" sz="4000" dirty="0" smtClean="0"/>
              <a:t> </a:t>
            </a:r>
            <a:r>
              <a:rPr lang="fa-IR" sz="4000" dirty="0" smtClean="0">
                <a:solidFill>
                  <a:srgbClr val="7030A0"/>
                </a:solidFill>
              </a:rPr>
              <a:t>٬</a:t>
            </a:r>
            <a:r>
              <a:rPr lang="fa-IR" sz="4000" dirty="0" smtClean="0"/>
              <a:t> </a:t>
            </a:r>
            <a:r>
              <a:rPr lang="fa-IR" sz="4000" dirty="0" smtClean="0">
                <a:solidFill>
                  <a:srgbClr val="7030A0"/>
                </a:solidFill>
                <a:cs typeface="B Titr" pitchFamily="2" charset="-78"/>
              </a:rPr>
              <a:t>۶</a:t>
            </a:r>
            <a:r>
              <a:rPr lang="fa-IR" sz="4000" dirty="0" smtClean="0"/>
              <a:t> </a:t>
            </a:r>
            <a:r>
              <a:rPr lang="fa-IR" sz="4000" dirty="0" smtClean="0">
                <a:solidFill>
                  <a:srgbClr val="7030A0"/>
                </a:solidFill>
              </a:rPr>
              <a:t>٬</a:t>
            </a:r>
            <a:r>
              <a:rPr lang="fa-IR" sz="4000" dirty="0" smtClean="0"/>
              <a:t> </a:t>
            </a:r>
            <a:r>
              <a:rPr lang="fa-IR" sz="4000" dirty="0" smtClean="0">
                <a:solidFill>
                  <a:srgbClr val="7030A0"/>
                </a:solidFill>
                <a:cs typeface="B Titr" pitchFamily="2" charset="-78"/>
              </a:rPr>
              <a:t>۴ </a:t>
            </a:r>
            <a:r>
              <a:rPr lang="fa-IR" sz="4000" dirty="0" smtClean="0">
                <a:solidFill>
                  <a:srgbClr val="7030A0"/>
                </a:solidFill>
              </a:rPr>
              <a:t>٬</a:t>
            </a:r>
            <a:r>
              <a:rPr lang="fa-IR" sz="4000" dirty="0" smtClean="0">
                <a:solidFill>
                  <a:srgbClr val="7030A0"/>
                </a:solidFill>
                <a:cs typeface="B Titr" pitchFamily="2" charset="-78"/>
              </a:rPr>
              <a:t> ۲</a:t>
            </a:r>
            <a:r>
              <a:rPr lang="en-US" sz="48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}</a:t>
            </a:r>
            <a:endParaRPr lang="en-US" sz="4800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750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31749" name="Picture 5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04800" y="3581400"/>
            <a:ext cx="2971800" cy="1557223"/>
          </a:xfrm>
          <a:prstGeom prst="rect">
            <a:avLst/>
          </a:prstGeom>
          <a:noFill/>
        </p:spPr>
      </p:pic>
      <p:sp>
        <p:nvSpPr>
          <p:cNvPr id="31752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31751" name="Picture 7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429000" y="3352800"/>
            <a:ext cx="914400" cy="2039815"/>
          </a:xfrm>
          <a:prstGeom prst="rect">
            <a:avLst/>
          </a:prstGeom>
          <a:noFill/>
        </p:spPr>
      </p:pic>
      <p:pic>
        <p:nvPicPr>
          <p:cNvPr id="31753" name="Picture 9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667000" y="5105400"/>
            <a:ext cx="6198857" cy="8443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3" name="TextBox 12"/>
          <p:cNvSpPr txBox="1"/>
          <p:nvPr/>
        </p:nvSpPr>
        <p:spPr>
          <a:xfrm>
            <a:off x="1600200" y="5181600"/>
            <a:ext cx="1066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sz="3600" dirty="0" smtClean="0">
                <a:solidFill>
                  <a:srgbClr val="7030A0"/>
                </a:solidFill>
                <a:cs typeface="B Titr" pitchFamily="2" charset="-78"/>
              </a:rPr>
              <a:t>خیر</a:t>
            </a:r>
            <a:endParaRPr lang="en-US" sz="3600" dirty="0">
              <a:solidFill>
                <a:srgbClr val="7030A0"/>
              </a:solidFill>
              <a:cs typeface="B Titr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85800" y="5867400"/>
            <a:ext cx="2971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P(B)≠P(C)</a:t>
            </a:r>
            <a:endParaRPr lang="en-US" sz="4800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755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31754" name="Picture 10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019800" y="3124200"/>
            <a:ext cx="2209800" cy="2242947"/>
          </a:xfrm>
          <a:prstGeom prst="rect">
            <a:avLst/>
          </a:prstGeom>
          <a:noFill/>
        </p:spPr>
      </p:pic>
      <p:sp>
        <p:nvSpPr>
          <p:cNvPr id="31756" name="Rectangle 12"/>
          <p:cNvSpPr>
            <a:spLocks noChangeArrowheads="1"/>
          </p:cNvSpPr>
          <p:nvPr/>
        </p:nvSpPr>
        <p:spPr bwMode="auto">
          <a:xfrm>
            <a:off x="1371600" y="23907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med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17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17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17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17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17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17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17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17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17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17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17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17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17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17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17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17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17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17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17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317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13" grpId="0"/>
      <p:bldP spid="1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1219201" y="152400"/>
            <a:ext cx="6944684" cy="6263971"/>
            <a:chOff x="1219201" y="152400"/>
            <a:chExt cx="6944684" cy="6263971"/>
          </a:xfrm>
        </p:grpSpPr>
        <p:pic>
          <p:nvPicPr>
            <p:cNvPr id="29698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219201" y="228601"/>
              <a:ext cx="6944684" cy="61877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29699" name="Picture 3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5943600" y="152400"/>
              <a:ext cx="525826" cy="4905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</p:spTree>
  </p:cSld>
  <p:clrMapOvr>
    <a:masterClrMapping/>
  </p:clrMapOvr>
  <p:transition spd="med">
    <p:newsflash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67200" y="228600"/>
            <a:ext cx="4622461" cy="59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600" y="914400"/>
            <a:ext cx="8753202" cy="6558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1600200"/>
            <a:ext cx="7626485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9" name="Group 8"/>
          <p:cNvGrpSpPr/>
          <p:nvPr/>
        </p:nvGrpSpPr>
        <p:grpSpPr>
          <a:xfrm>
            <a:off x="228600" y="2971800"/>
            <a:ext cx="8686310" cy="2362200"/>
            <a:chOff x="228600" y="2971800"/>
            <a:chExt cx="8686310" cy="2362200"/>
          </a:xfrm>
        </p:grpSpPr>
        <p:pic>
          <p:nvPicPr>
            <p:cNvPr id="1028" name="Picture 4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228600" y="2971800"/>
              <a:ext cx="8686310" cy="65790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029" name="Picture 5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4820250" y="3810000"/>
              <a:ext cx="3982522" cy="762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031" name="Picture 7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304800" y="3810000"/>
              <a:ext cx="4479176" cy="736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032" name="Picture 8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7086600" y="4572000"/>
              <a:ext cx="1748693" cy="762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</p:spTree>
  </p:cSld>
  <p:clrMapOvr>
    <a:masterClrMapping/>
  </p:clrMapOvr>
  <p:transition spd="med"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57200" y="2209800"/>
            <a:ext cx="8077200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15000" dirty="0" smtClean="0">
                <a:solidFill>
                  <a:srgbClr val="0070C0"/>
                </a:solidFill>
                <a:cs typeface="B Titr" pitchFamily="2" charset="-78"/>
              </a:rPr>
              <a:t>موفق باشین</a:t>
            </a:r>
            <a:endParaRPr lang="en-US" sz="15000" dirty="0">
              <a:solidFill>
                <a:srgbClr val="0070C0"/>
              </a:solidFill>
              <a:cs typeface="B Titr" pitchFamily="2" charset="-78"/>
            </a:endParaRPr>
          </a:p>
        </p:txBody>
      </p:sp>
    </p:spTree>
  </p:cSld>
  <p:clrMapOvr>
    <a:masterClrMapping/>
  </p:clrMapOvr>
  <p:transition spd="med">
    <p:cover dir="l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304800" y="381000"/>
            <a:ext cx="8559784" cy="2712729"/>
            <a:chOff x="304800" y="381000"/>
            <a:chExt cx="8559784" cy="2712729"/>
          </a:xfrm>
        </p:grpSpPr>
        <p:pic>
          <p:nvPicPr>
            <p:cNvPr id="2051" name="Picture 3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304800" y="381000"/>
              <a:ext cx="8559784" cy="685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2052" name="Picture 4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5943600" y="1295400"/>
              <a:ext cx="2912136" cy="7350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2053" name="Picture 5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304800" y="1219200"/>
              <a:ext cx="5522695" cy="7286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2054" name="Picture 6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1600200" y="2133600"/>
              <a:ext cx="7188796" cy="96012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391400" y="3124200"/>
            <a:ext cx="1420771" cy="760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11" name="Group 10"/>
          <p:cNvGrpSpPr/>
          <p:nvPr/>
        </p:nvGrpSpPr>
        <p:grpSpPr>
          <a:xfrm>
            <a:off x="304800" y="3962401"/>
            <a:ext cx="8731250" cy="1508465"/>
            <a:chOff x="304800" y="3962401"/>
            <a:chExt cx="8731250" cy="1508465"/>
          </a:xfrm>
        </p:grpSpPr>
        <p:pic>
          <p:nvPicPr>
            <p:cNvPr id="2056" name="Picture 8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304800" y="3962401"/>
              <a:ext cx="8731250" cy="6223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2057" name="Picture 9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6858000" y="4648200"/>
              <a:ext cx="2083120" cy="8226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pic>
        <p:nvPicPr>
          <p:cNvPr id="2058" name="Picture 10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4419600" y="5486400"/>
            <a:ext cx="4533900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9" name="Picture 11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914400" y="4952999"/>
            <a:ext cx="1371600" cy="13355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800" decel="100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800" decel="100000"/>
                                        <p:tgtEl>
                                          <p:spTgt spid="20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800" decel="100000" fill="hold"/>
                                        <p:tgtEl>
                                          <p:spTgt spid="205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800" decel="100000" fill="hold"/>
                                        <p:tgtEl>
                                          <p:spTgt spid="20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800" decel="100000" fill="hold"/>
                                        <p:tgtEl>
                                          <p:spTgt spid="20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800" decel="100000"/>
                                        <p:tgtEl>
                                          <p:spTgt spid="20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800" decel="100000" fill="hold"/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800" decel="100000" fill="hold"/>
                                        <p:tgtEl>
                                          <p:spTgt spid="20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800" decel="100000" fill="hold"/>
                                        <p:tgtEl>
                                          <p:spTgt spid="20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/>
          <p:cNvGrpSpPr/>
          <p:nvPr/>
        </p:nvGrpSpPr>
        <p:grpSpPr>
          <a:xfrm>
            <a:off x="228600" y="304800"/>
            <a:ext cx="8720796" cy="1524000"/>
            <a:chOff x="228600" y="304800"/>
            <a:chExt cx="8720796" cy="1524000"/>
          </a:xfrm>
        </p:grpSpPr>
        <p:pic>
          <p:nvPicPr>
            <p:cNvPr id="3074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28600" y="304800"/>
              <a:ext cx="8720796" cy="7251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3075" name="Picture 3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5588819" y="1219200"/>
              <a:ext cx="3146323" cy="609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4800" y="1981200"/>
            <a:ext cx="3888462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953000" y="2057400"/>
            <a:ext cx="2299219" cy="724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04800" y="3124200"/>
            <a:ext cx="2877719" cy="1022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029200" y="3124200"/>
            <a:ext cx="2209800" cy="5995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80" name="Picture 8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33400" y="4648200"/>
            <a:ext cx="3402527" cy="167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81" name="Picture 9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962400" y="4724400"/>
            <a:ext cx="1138453" cy="1450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82" name="Picture 10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5105400" y="4724400"/>
            <a:ext cx="1273175" cy="14372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>
    <p:whee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0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0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0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0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8200" y="304800"/>
            <a:ext cx="4125772" cy="75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066800"/>
            <a:ext cx="4267200" cy="7979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19600" y="1143000"/>
            <a:ext cx="2696816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162800" y="1295400"/>
            <a:ext cx="1829858" cy="542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28600" y="1981200"/>
            <a:ext cx="2839916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3" name="Picture 7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124200" y="1981200"/>
            <a:ext cx="1035270" cy="1290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4" name="Picture 8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191000" y="2057400"/>
            <a:ext cx="956966" cy="1208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5" name="Picture 9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124200" y="3505200"/>
            <a:ext cx="5679814" cy="881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6" name="Picture 10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152400" y="4343400"/>
            <a:ext cx="4876799" cy="6619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7" name="Picture 11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5181600" y="4419600"/>
            <a:ext cx="1484755" cy="619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8" name="Picture 12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6705600" y="4419600"/>
            <a:ext cx="2245887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9" name="Picture 13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228600" y="5486400"/>
            <a:ext cx="2683166" cy="796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10" name="Picture 14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2971800" y="5486400"/>
            <a:ext cx="1785101" cy="95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4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4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4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2" dur="500"/>
                                        <p:tgtEl>
                                          <p:spTgt spid="4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7" dur="500"/>
                                        <p:tgtEl>
                                          <p:spTgt spid="4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2" dur="500"/>
                                        <p:tgtEl>
                                          <p:spTgt spid="4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7" dur="500"/>
                                        <p:tgtEl>
                                          <p:spTgt spid="4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2" dur="500"/>
                                        <p:tgtEl>
                                          <p:spTgt spid="4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0" y="381000"/>
            <a:ext cx="5058522" cy="7381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800" y="1143000"/>
            <a:ext cx="5638800" cy="8550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0999" y="1981200"/>
            <a:ext cx="4570123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6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29200" y="2057400"/>
            <a:ext cx="1066800" cy="8567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7" name="Picture 7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28600" y="3657600"/>
            <a:ext cx="4432688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8" name="Picture 8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876800" y="3581400"/>
            <a:ext cx="2057400" cy="16397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" dur="5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7" dur="5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2" dur="500"/>
                                        <p:tgtEl>
                                          <p:spTgt spid="5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7" dur="500"/>
                                        <p:tgtEl>
                                          <p:spTgt spid="5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5181600" y="228600"/>
            <a:ext cx="3714751" cy="838200"/>
            <a:chOff x="5181600" y="228600"/>
            <a:chExt cx="3714751" cy="838200"/>
          </a:xfrm>
        </p:grpSpPr>
        <p:pic>
          <p:nvPicPr>
            <p:cNvPr id="6146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5181600" y="304800"/>
              <a:ext cx="3714751" cy="762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6147" name="Picture 3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6553200" y="228600"/>
              <a:ext cx="570442" cy="4667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grpSp>
        <p:nvGrpSpPr>
          <p:cNvPr id="12" name="Group 11"/>
          <p:cNvGrpSpPr/>
          <p:nvPr/>
        </p:nvGrpSpPr>
        <p:grpSpPr>
          <a:xfrm>
            <a:off x="228600" y="990600"/>
            <a:ext cx="8763000" cy="2322513"/>
            <a:chOff x="228600" y="990600"/>
            <a:chExt cx="8763000" cy="2322513"/>
          </a:xfrm>
        </p:grpSpPr>
        <p:pic>
          <p:nvPicPr>
            <p:cNvPr id="6149" name="Picture 5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228600" y="990600"/>
              <a:ext cx="8763000" cy="71894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6150" name="Picture 6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7848600" y="1828800"/>
              <a:ext cx="996950" cy="5961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6152" name="Picture 8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304800" y="1752600"/>
              <a:ext cx="7464509" cy="7321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6153" name="Picture 9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4960462" y="2590800"/>
              <a:ext cx="3980508" cy="685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6154" name="Picture 10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914400" y="2590800"/>
              <a:ext cx="4013414" cy="7223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pic>
        <p:nvPicPr>
          <p:cNvPr id="6155" name="Picture 11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28599" y="3352800"/>
            <a:ext cx="3297561" cy="327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4" name="TextBox 13"/>
          <p:cNvSpPr txBox="1"/>
          <p:nvPr/>
        </p:nvSpPr>
        <p:spPr>
          <a:xfrm>
            <a:off x="4191000" y="4623137"/>
            <a:ext cx="36576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S</a:t>
            </a:r>
            <a:r>
              <a:rPr lang="en-US" sz="44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=</a:t>
            </a:r>
            <a:r>
              <a:rPr lang="en-US" sz="60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{</a:t>
            </a:r>
            <a:r>
              <a:rPr lang="fa-IR" sz="4400" dirty="0" smtClean="0">
                <a:solidFill>
                  <a:srgbClr val="7030A0"/>
                </a:solidFill>
                <a:cs typeface="B Titr" pitchFamily="2" charset="-78"/>
              </a:rPr>
              <a:t>۳</a:t>
            </a:r>
            <a:r>
              <a:rPr lang="fa-IR" sz="4400" dirty="0" smtClean="0"/>
              <a:t> ٬ </a:t>
            </a:r>
            <a:r>
              <a:rPr lang="fa-IR" sz="4400" dirty="0" smtClean="0">
                <a:solidFill>
                  <a:srgbClr val="7030A0"/>
                </a:solidFill>
                <a:cs typeface="B Titr" pitchFamily="2" charset="-78"/>
              </a:rPr>
              <a:t>۲</a:t>
            </a:r>
            <a:r>
              <a:rPr lang="fa-IR" sz="4400" dirty="0" smtClean="0"/>
              <a:t> ٬ </a:t>
            </a:r>
            <a:r>
              <a:rPr lang="fa-IR" sz="4400" dirty="0" smtClean="0">
                <a:solidFill>
                  <a:srgbClr val="7030A0"/>
                </a:solidFill>
                <a:cs typeface="B Titr" pitchFamily="2" charset="-78"/>
              </a:rPr>
              <a:t>۱</a:t>
            </a:r>
            <a:r>
              <a:rPr lang="en-US" sz="60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}</a:t>
            </a:r>
            <a:endParaRPr lang="en-US" sz="6000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55" name="Picture 1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599" y="3352800"/>
            <a:ext cx="3297561" cy="327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4" name="TextBox 13"/>
          <p:cNvSpPr txBox="1"/>
          <p:nvPr/>
        </p:nvSpPr>
        <p:spPr>
          <a:xfrm>
            <a:off x="4038600" y="4495800"/>
            <a:ext cx="36576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S</a:t>
            </a:r>
            <a:r>
              <a:rPr lang="en-US" sz="44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=</a:t>
            </a:r>
            <a:r>
              <a:rPr lang="en-US" sz="60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{</a:t>
            </a:r>
            <a:r>
              <a:rPr lang="fa-IR" sz="4400" dirty="0" smtClean="0">
                <a:solidFill>
                  <a:srgbClr val="7030A0"/>
                </a:solidFill>
                <a:cs typeface="B Titr" pitchFamily="2" charset="-78"/>
              </a:rPr>
              <a:t>۳</a:t>
            </a:r>
            <a:r>
              <a:rPr lang="fa-IR" sz="4400" dirty="0" smtClean="0"/>
              <a:t> </a:t>
            </a:r>
            <a:r>
              <a:rPr lang="fa-IR" sz="4400" dirty="0" smtClean="0">
                <a:solidFill>
                  <a:srgbClr val="7030A0"/>
                </a:solidFill>
              </a:rPr>
              <a:t>٬</a:t>
            </a:r>
            <a:r>
              <a:rPr lang="fa-IR" sz="4400" dirty="0" smtClean="0"/>
              <a:t> </a:t>
            </a:r>
            <a:r>
              <a:rPr lang="fa-IR" sz="4400" dirty="0" smtClean="0">
                <a:solidFill>
                  <a:srgbClr val="7030A0"/>
                </a:solidFill>
                <a:cs typeface="B Titr" pitchFamily="2" charset="-78"/>
              </a:rPr>
              <a:t>۲</a:t>
            </a:r>
            <a:r>
              <a:rPr lang="fa-IR" sz="4400" dirty="0" smtClean="0"/>
              <a:t> </a:t>
            </a:r>
            <a:r>
              <a:rPr lang="fa-IR" sz="4400" dirty="0" smtClean="0">
                <a:solidFill>
                  <a:srgbClr val="7030A0"/>
                </a:solidFill>
              </a:rPr>
              <a:t>٬</a:t>
            </a:r>
            <a:r>
              <a:rPr lang="fa-IR" sz="4400" dirty="0" smtClean="0"/>
              <a:t> </a:t>
            </a:r>
            <a:r>
              <a:rPr lang="fa-IR" sz="4400" dirty="0" smtClean="0">
                <a:solidFill>
                  <a:srgbClr val="7030A0"/>
                </a:solidFill>
                <a:cs typeface="B Titr" pitchFamily="2" charset="-78"/>
              </a:rPr>
              <a:t>۱</a:t>
            </a:r>
            <a:r>
              <a:rPr lang="en-US" sz="60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}</a:t>
            </a:r>
            <a:endParaRPr lang="en-US" sz="6000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600" y="304800"/>
            <a:ext cx="8686400" cy="6216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40521" y="1600200"/>
            <a:ext cx="8803479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04799" y="914400"/>
            <a:ext cx="2315353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74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28600" y="2438400"/>
            <a:ext cx="2298686" cy="85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8" name="TextBox 17"/>
          <p:cNvSpPr txBox="1"/>
          <p:nvPr/>
        </p:nvSpPr>
        <p:spPr>
          <a:xfrm>
            <a:off x="4343400" y="2438400"/>
            <a:ext cx="4419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3200" dirty="0" smtClean="0">
                <a:solidFill>
                  <a:srgbClr val="7030A0"/>
                </a:solidFill>
                <a:cs typeface="B Titr" pitchFamily="2" charset="-78"/>
              </a:rPr>
              <a:t>عقربه روی ناحیه ۱ یا ۲ بایستد</a:t>
            </a:r>
            <a:endParaRPr lang="en-US" sz="3200" dirty="0">
              <a:solidFill>
                <a:srgbClr val="7030A0"/>
              </a:solidFill>
              <a:cs typeface="B Titr" pitchFamily="2" charset="-78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810000" y="2971800"/>
            <a:ext cx="5105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3200" dirty="0" smtClean="0">
                <a:solidFill>
                  <a:srgbClr val="7030A0"/>
                </a:solidFill>
                <a:cs typeface="B Titr" pitchFamily="2" charset="-78"/>
              </a:rPr>
              <a:t>عقربه روی ناحیه کمتر از ۳ بایستد</a:t>
            </a:r>
            <a:endParaRPr lang="en-US" sz="3200" dirty="0">
              <a:solidFill>
                <a:srgbClr val="7030A0"/>
              </a:solidFill>
              <a:cs typeface="B Titr" pitchFamily="2" charset="-78"/>
            </a:endParaRPr>
          </a:p>
        </p:txBody>
      </p:sp>
    </p:spTree>
  </p:cSld>
  <p:clrMapOvr>
    <a:masterClrMapping/>
  </p:clrMapOvr>
  <p:transition spd="med"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" dur="500"/>
                                        <p:tgtEl>
                                          <p:spTgt spid="7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800" decel="100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0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80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800" decel="100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8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8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8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55" name="Picture 1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200400"/>
            <a:ext cx="3297561" cy="327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4" name="TextBox 13"/>
          <p:cNvSpPr txBox="1"/>
          <p:nvPr/>
        </p:nvSpPr>
        <p:spPr>
          <a:xfrm>
            <a:off x="4038600" y="4648200"/>
            <a:ext cx="36576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S</a:t>
            </a:r>
            <a:r>
              <a:rPr lang="en-US" sz="44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=</a:t>
            </a:r>
            <a:r>
              <a:rPr lang="en-US" sz="60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{</a:t>
            </a:r>
            <a:r>
              <a:rPr lang="fa-IR" sz="4400" dirty="0" smtClean="0">
                <a:solidFill>
                  <a:srgbClr val="7030A0"/>
                </a:solidFill>
                <a:cs typeface="B Titr" pitchFamily="2" charset="-78"/>
              </a:rPr>
              <a:t>۳</a:t>
            </a:r>
            <a:r>
              <a:rPr lang="fa-IR" sz="4400" dirty="0" smtClean="0"/>
              <a:t> </a:t>
            </a:r>
            <a:r>
              <a:rPr lang="fa-IR" sz="4400" dirty="0" smtClean="0">
                <a:solidFill>
                  <a:srgbClr val="7030A0"/>
                </a:solidFill>
              </a:rPr>
              <a:t>٬</a:t>
            </a:r>
            <a:r>
              <a:rPr lang="fa-IR" sz="4400" dirty="0" smtClean="0"/>
              <a:t> </a:t>
            </a:r>
            <a:r>
              <a:rPr lang="fa-IR" sz="4400" dirty="0" smtClean="0">
                <a:solidFill>
                  <a:srgbClr val="7030A0"/>
                </a:solidFill>
                <a:cs typeface="B Titr" pitchFamily="2" charset="-78"/>
              </a:rPr>
              <a:t>۲</a:t>
            </a:r>
            <a:r>
              <a:rPr lang="fa-IR" sz="4400" dirty="0" smtClean="0"/>
              <a:t> </a:t>
            </a:r>
            <a:r>
              <a:rPr lang="fa-IR" sz="4400" dirty="0" smtClean="0">
                <a:solidFill>
                  <a:srgbClr val="7030A0"/>
                </a:solidFill>
              </a:rPr>
              <a:t>٬</a:t>
            </a:r>
            <a:r>
              <a:rPr lang="fa-IR" sz="4400" dirty="0" smtClean="0"/>
              <a:t> </a:t>
            </a:r>
            <a:r>
              <a:rPr lang="fa-IR" sz="4400" dirty="0" smtClean="0">
                <a:solidFill>
                  <a:srgbClr val="7030A0"/>
                </a:solidFill>
                <a:cs typeface="B Titr" pitchFamily="2" charset="-78"/>
              </a:rPr>
              <a:t>۱</a:t>
            </a:r>
            <a:r>
              <a:rPr lang="en-US" sz="60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}</a:t>
            </a:r>
            <a:endParaRPr lang="en-US" sz="6000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1000" y="304800"/>
            <a:ext cx="2405037" cy="1028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TextBox 10"/>
          <p:cNvSpPr txBox="1"/>
          <p:nvPr/>
        </p:nvSpPr>
        <p:spPr>
          <a:xfrm>
            <a:off x="3733800" y="228600"/>
            <a:ext cx="4648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3200" dirty="0" smtClean="0">
                <a:solidFill>
                  <a:srgbClr val="7030A0"/>
                </a:solidFill>
                <a:cs typeface="B Titr" pitchFamily="2" charset="-78"/>
              </a:rPr>
              <a:t>عقربه روی ناحیه ۲ یا ۳ بایستد</a:t>
            </a:r>
            <a:endParaRPr lang="en-US" sz="3200" dirty="0">
              <a:solidFill>
                <a:srgbClr val="7030A0"/>
              </a:solidFill>
              <a:cs typeface="B Titr" pitchFamily="2" charset="-78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124200" y="838200"/>
            <a:ext cx="5257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3200" dirty="0" smtClean="0">
                <a:solidFill>
                  <a:srgbClr val="7030A0"/>
                </a:solidFill>
                <a:cs typeface="B Titr" pitchFamily="2" charset="-78"/>
              </a:rPr>
              <a:t>عقربه روی ناحیه با عدد اول بایستد</a:t>
            </a:r>
            <a:endParaRPr lang="en-US" sz="3200" dirty="0">
              <a:solidFill>
                <a:srgbClr val="7030A0"/>
              </a:solidFill>
              <a:cs typeface="B Titr" pitchFamily="2" charset="-78"/>
            </a:endParaRPr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1981200"/>
            <a:ext cx="1953203" cy="1282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5" name="TextBox 14"/>
          <p:cNvSpPr txBox="1"/>
          <p:nvPr/>
        </p:nvSpPr>
        <p:spPr>
          <a:xfrm>
            <a:off x="4114800" y="1905000"/>
            <a:ext cx="3962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3200" dirty="0" smtClean="0">
                <a:solidFill>
                  <a:srgbClr val="7030A0"/>
                </a:solidFill>
                <a:cs typeface="B Titr" pitchFamily="2" charset="-78"/>
              </a:rPr>
              <a:t>عقربه روی ناحیه ۲ بایستد</a:t>
            </a:r>
            <a:endParaRPr lang="en-US" sz="3200" dirty="0">
              <a:solidFill>
                <a:srgbClr val="7030A0"/>
              </a:solidFill>
              <a:cs typeface="B Titr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438400" y="2895600"/>
            <a:ext cx="6705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3200" dirty="0" smtClean="0">
                <a:solidFill>
                  <a:srgbClr val="7030A0"/>
                </a:solidFill>
                <a:cs typeface="B Titr" pitchFamily="2" charset="-78"/>
              </a:rPr>
              <a:t>عقربه روی ناحیه  با  عدد اول زوج  بایستد</a:t>
            </a:r>
            <a:endParaRPr lang="en-US" sz="3200" dirty="0">
              <a:solidFill>
                <a:srgbClr val="7030A0"/>
              </a:solidFill>
              <a:cs typeface="B Titr" pitchFamily="2" charset="-78"/>
            </a:endParaRPr>
          </a:p>
        </p:txBody>
      </p:sp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667000" y="5980384"/>
            <a:ext cx="6477000" cy="649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7" dur="5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5" grpId="0"/>
      <p:bldP spid="16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110</TotalTime>
  <Words>194</Words>
  <Application>Microsoft Office PowerPoint</Application>
  <PresentationFormat>On-screen Show (4:3)</PresentationFormat>
  <Paragraphs>32</Paragraphs>
  <Slides>20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1" baseType="lpstr"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</vt:vector>
  </TitlesOfParts>
  <Company>MRT www.Win2Farsi.com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Windows User</dc:creator>
  <cp:lastModifiedBy>Windows User</cp:lastModifiedBy>
  <cp:revision>79</cp:revision>
  <dcterms:created xsi:type="dcterms:W3CDTF">2020-10-03T18:59:28Z</dcterms:created>
  <dcterms:modified xsi:type="dcterms:W3CDTF">2020-10-20T15:56:49Z</dcterms:modified>
</cp:coreProperties>
</file>