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0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67" r:id="rId14"/>
    <p:sldId id="271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0" r:id="rId30"/>
    <p:sldId id="286" r:id="rId31"/>
    <p:sldId id="287" r:id="rId32"/>
    <p:sldId id="288" r:id="rId33"/>
    <p:sldId id="29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0F216-C645-4DB7-BD41-0D597619DD1D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83D93C-A740-4625-9432-FBC40A0BBB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83D93C-A740-4625-9432-FBC40A0BBB2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A89F2-9907-4A5C-A8CC-F0BC99EB4E40}" type="datetimeFigureOut">
              <a:rPr lang="en-US" smtClean="0"/>
              <a:pPr/>
              <a:t>10/6/2020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125CA-411B-4241-8B49-D34FB9888E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51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12" Type="http://schemas.openxmlformats.org/officeDocument/2006/relationships/image" Target="../media/image1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5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Relationship Id="rId14" Type="http://schemas.openxmlformats.org/officeDocument/2006/relationships/image" Target="../media/image1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10" Type="http://schemas.openxmlformats.org/officeDocument/2006/relationships/image" Target="../media/image144.png"/><Relationship Id="rId4" Type="http://schemas.openxmlformats.org/officeDocument/2006/relationships/image" Target="../media/image138.png"/><Relationship Id="rId9" Type="http://schemas.openxmlformats.org/officeDocument/2006/relationships/image" Target="../media/image1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10" Type="http://schemas.openxmlformats.org/officeDocument/2006/relationships/image" Target="../media/image175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image" Target="../media/image186.png"/><Relationship Id="rId3" Type="http://schemas.openxmlformats.org/officeDocument/2006/relationships/image" Target="../media/image176.png"/><Relationship Id="rId7" Type="http://schemas.openxmlformats.org/officeDocument/2006/relationships/image" Target="../media/image180.png"/><Relationship Id="rId12" Type="http://schemas.openxmlformats.org/officeDocument/2006/relationships/image" Target="../media/image18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9.png"/><Relationship Id="rId11" Type="http://schemas.openxmlformats.org/officeDocument/2006/relationships/image" Target="../media/image184.png"/><Relationship Id="rId5" Type="http://schemas.openxmlformats.org/officeDocument/2006/relationships/image" Target="../media/image178.png"/><Relationship Id="rId15" Type="http://schemas.openxmlformats.org/officeDocument/2006/relationships/image" Target="../media/image188.png"/><Relationship Id="rId10" Type="http://schemas.openxmlformats.org/officeDocument/2006/relationships/image" Target="../media/image183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Relationship Id="rId14" Type="http://schemas.openxmlformats.org/officeDocument/2006/relationships/image" Target="../media/image18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53.png"/><Relationship Id="rId5" Type="http://schemas.openxmlformats.org/officeDocument/2006/relationships/image" Target="../media/image5.png"/><Relationship Id="rId10" Type="http://schemas.openxmlformats.org/officeDocument/2006/relationships/image" Target="../media/image5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3810000" cy="38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219200" y="6096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6858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15240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52600" y="1524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4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6800" y="23622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81200" y="2514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95600" y="23622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09600" y="1219200"/>
            <a:ext cx="1752600" cy="1905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52400" y="2438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5638800"/>
            <a:ext cx="3852112" cy="847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304800" y="55626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۱۸ و ۶ و ۱۲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8336" y="5562600"/>
            <a:ext cx="6213535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1752600" y="55626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بله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2222E-6 L -0.00226 -0.284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3.33333E-6 -0.274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3810000" cy="38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219200" y="6096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6858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15240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52600" y="1524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4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6800" y="23622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81200" y="2514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95600" y="23622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09600" y="1219200"/>
            <a:ext cx="1752600" cy="1905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52400" y="2438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62400" y="9906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52400" y="3886200"/>
            <a:ext cx="8768959" cy="1725612"/>
            <a:chOff x="152400" y="3886200"/>
            <a:chExt cx="8768959" cy="1725612"/>
          </a:xfrm>
        </p:grpSpPr>
        <p:grpSp>
          <p:nvGrpSpPr>
            <p:cNvPr id="38" name="Group 37"/>
            <p:cNvGrpSpPr/>
            <p:nvPr/>
          </p:nvGrpSpPr>
          <p:grpSpPr>
            <a:xfrm>
              <a:off x="152400" y="3886200"/>
              <a:ext cx="8768959" cy="1725612"/>
              <a:chOff x="152400" y="3886200"/>
              <a:chExt cx="8768959" cy="1725612"/>
            </a:xfrm>
          </p:grpSpPr>
          <p:pic>
            <p:nvPicPr>
              <p:cNvPr id="24578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52400" y="3886200"/>
                <a:ext cx="8686798" cy="914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4579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848600" y="4724400"/>
                <a:ext cx="1072759" cy="8874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24580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867400" y="4724400"/>
              <a:ext cx="1933194" cy="79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7" name="TextBox 36"/>
          <p:cNvSpPr txBox="1"/>
          <p:nvPr/>
        </p:nvSpPr>
        <p:spPr>
          <a:xfrm>
            <a:off x="4800600" y="48006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667657" y="549696"/>
            <a:ext cx="3106057" cy="2556361"/>
          </a:xfrm>
          <a:custGeom>
            <a:avLst/>
            <a:gdLst>
              <a:gd name="connsiteX0" fmla="*/ 1059543 w 3106057"/>
              <a:gd name="connsiteY0" fmla="*/ 16361 h 2556361"/>
              <a:gd name="connsiteX1" fmla="*/ 783772 w 3106057"/>
              <a:gd name="connsiteY1" fmla="*/ 1847 h 2556361"/>
              <a:gd name="connsiteX2" fmla="*/ 725714 w 3106057"/>
              <a:gd name="connsiteY2" fmla="*/ 16361 h 2556361"/>
              <a:gd name="connsiteX3" fmla="*/ 624114 w 3106057"/>
              <a:gd name="connsiteY3" fmla="*/ 45390 h 2556361"/>
              <a:gd name="connsiteX4" fmla="*/ 537029 w 3106057"/>
              <a:gd name="connsiteY4" fmla="*/ 103447 h 2556361"/>
              <a:gd name="connsiteX5" fmla="*/ 464457 w 3106057"/>
              <a:gd name="connsiteY5" fmla="*/ 219561 h 2556361"/>
              <a:gd name="connsiteX6" fmla="*/ 406400 w 3106057"/>
              <a:gd name="connsiteY6" fmla="*/ 350190 h 2556361"/>
              <a:gd name="connsiteX7" fmla="*/ 362857 w 3106057"/>
              <a:gd name="connsiteY7" fmla="*/ 437275 h 2556361"/>
              <a:gd name="connsiteX8" fmla="*/ 333829 w 3106057"/>
              <a:gd name="connsiteY8" fmla="*/ 524361 h 2556361"/>
              <a:gd name="connsiteX9" fmla="*/ 246743 w 3106057"/>
              <a:gd name="connsiteY9" fmla="*/ 654990 h 2556361"/>
              <a:gd name="connsiteX10" fmla="*/ 217714 w 3106057"/>
              <a:gd name="connsiteY10" fmla="*/ 698533 h 2556361"/>
              <a:gd name="connsiteX11" fmla="*/ 174172 w 3106057"/>
              <a:gd name="connsiteY11" fmla="*/ 727561 h 2556361"/>
              <a:gd name="connsiteX12" fmla="*/ 101600 w 3106057"/>
              <a:gd name="connsiteY12" fmla="*/ 858190 h 2556361"/>
              <a:gd name="connsiteX13" fmla="*/ 87086 w 3106057"/>
              <a:gd name="connsiteY13" fmla="*/ 901733 h 2556361"/>
              <a:gd name="connsiteX14" fmla="*/ 43543 w 3106057"/>
              <a:gd name="connsiteY14" fmla="*/ 930761 h 2556361"/>
              <a:gd name="connsiteX15" fmla="*/ 14514 w 3106057"/>
              <a:gd name="connsiteY15" fmla="*/ 1017847 h 2556361"/>
              <a:gd name="connsiteX16" fmla="*/ 0 w 3106057"/>
              <a:gd name="connsiteY16" fmla="*/ 1061390 h 2556361"/>
              <a:gd name="connsiteX17" fmla="*/ 14514 w 3106057"/>
              <a:gd name="connsiteY17" fmla="*/ 1888704 h 2556361"/>
              <a:gd name="connsiteX18" fmla="*/ 29029 w 3106057"/>
              <a:gd name="connsiteY18" fmla="*/ 1932247 h 2556361"/>
              <a:gd name="connsiteX19" fmla="*/ 43543 w 3106057"/>
              <a:gd name="connsiteY19" fmla="*/ 1990304 h 2556361"/>
              <a:gd name="connsiteX20" fmla="*/ 87086 w 3106057"/>
              <a:gd name="connsiteY20" fmla="*/ 2120933 h 2556361"/>
              <a:gd name="connsiteX21" fmla="*/ 101600 w 3106057"/>
              <a:gd name="connsiteY21" fmla="*/ 2164475 h 2556361"/>
              <a:gd name="connsiteX22" fmla="*/ 145143 w 3106057"/>
              <a:gd name="connsiteY22" fmla="*/ 2193504 h 2556361"/>
              <a:gd name="connsiteX23" fmla="*/ 217714 w 3106057"/>
              <a:gd name="connsiteY23" fmla="*/ 2324133 h 2556361"/>
              <a:gd name="connsiteX24" fmla="*/ 261257 w 3106057"/>
              <a:gd name="connsiteY24" fmla="*/ 2353161 h 2556361"/>
              <a:gd name="connsiteX25" fmla="*/ 333829 w 3106057"/>
              <a:gd name="connsiteY25" fmla="*/ 2411218 h 2556361"/>
              <a:gd name="connsiteX26" fmla="*/ 420914 w 3106057"/>
              <a:gd name="connsiteY26" fmla="*/ 2469275 h 2556361"/>
              <a:gd name="connsiteX27" fmla="*/ 508000 w 3106057"/>
              <a:gd name="connsiteY27" fmla="*/ 2498304 h 2556361"/>
              <a:gd name="connsiteX28" fmla="*/ 551543 w 3106057"/>
              <a:gd name="connsiteY28" fmla="*/ 2512818 h 2556361"/>
              <a:gd name="connsiteX29" fmla="*/ 609600 w 3106057"/>
              <a:gd name="connsiteY29" fmla="*/ 2527333 h 2556361"/>
              <a:gd name="connsiteX30" fmla="*/ 653143 w 3106057"/>
              <a:gd name="connsiteY30" fmla="*/ 2541847 h 2556361"/>
              <a:gd name="connsiteX31" fmla="*/ 754743 w 3106057"/>
              <a:gd name="connsiteY31" fmla="*/ 2556361 h 2556361"/>
              <a:gd name="connsiteX32" fmla="*/ 957943 w 3106057"/>
              <a:gd name="connsiteY32" fmla="*/ 2541847 h 2556361"/>
              <a:gd name="connsiteX33" fmla="*/ 1045029 w 3106057"/>
              <a:gd name="connsiteY33" fmla="*/ 2512818 h 2556361"/>
              <a:gd name="connsiteX34" fmla="*/ 1088572 w 3106057"/>
              <a:gd name="connsiteY34" fmla="*/ 2425733 h 2556361"/>
              <a:gd name="connsiteX35" fmla="*/ 1132114 w 3106057"/>
              <a:gd name="connsiteY35" fmla="*/ 2411218 h 2556361"/>
              <a:gd name="connsiteX36" fmla="*/ 1190172 w 3106057"/>
              <a:gd name="connsiteY36" fmla="*/ 2353161 h 2556361"/>
              <a:gd name="connsiteX37" fmla="*/ 1248229 w 3106057"/>
              <a:gd name="connsiteY37" fmla="*/ 2266075 h 2556361"/>
              <a:gd name="connsiteX38" fmla="*/ 1306286 w 3106057"/>
              <a:gd name="connsiteY38" fmla="*/ 2178990 h 2556361"/>
              <a:gd name="connsiteX39" fmla="*/ 1335314 w 3106057"/>
              <a:gd name="connsiteY39" fmla="*/ 2135447 h 2556361"/>
              <a:gd name="connsiteX40" fmla="*/ 1378857 w 3106057"/>
              <a:gd name="connsiteY40" fmla="*/ 2091904 h 2556361"/>
              <a:gd name="connsiteX41" fmla="*/ 1393372 w 3106057"/>
              <a:gd name="connsiteY41" fmla="*/ 2048361 h 2556361"/>
              <a:gd name="connsiteX42" fmla="*/ 1480457 w 3106057"/>
              <a:gd name="connsiteY42" fmla="*/ 1990304 h 2556361"/>
              <a:gd name="connsiteX43" fmla="*/ 1567543 w 3106057"/>
              <a:gd name="connsiteY43" fmla="*/ 1932247 h 2556361"/>
              <a:gd name="connsiteX44" fmla="*/ 1611086 w 3106057"/>
              <a:gd name="connsiteY44" fmla="*/ 1917733 h 2556361"/>
              <a:gd name="connsiteX45" fmla="*/ 1654629 w 3106057"/>
              <a:gd name="connsiteY45" fmla="*/ 1888704 h 2556361"/>
              <a:gd name="connsiteX46" fmla="*/ 1698172 w 3106057"/>
              <a:gd name="connsiteY46" fmla="*/ 1874190 h 2556361"/>
              <a:gd name="connsiteX47" fmla="*/ 2423886 w 3106057"/>
              <a:gd name="connsiteY47" fmla="*/ 1859675 h 2556361"/>
              <a:gd name="connsiteX48" fmla="*/ 2627086 w 3106057"/>
              <a:gd name="connsiteY48" fmla="*/ 1830647 h 2556361"/>
              <a:gd name="connsiteX49" fmla="*/ 2714172 w 3106057"/>
              <a:gd name="connsiteY49" fmla="*/ 1801618 h 2556361"/>
              <a:gd name="connsiteX50" fmla="*/ 2743200 w 3106057"/>
              <a:gd name="connsiteY50" fmla="*/ 1758075 h 2556361"/>
              <a:gd name="connsiteX51" fmla="*/ 2888343 w 3106057"/>
              <a:gd name="connsiteY51" fmla="*/ 1714533 h 2556361"/>
              <a:gd name="connsiteX52" fmla="*/ 2975429 w 3106057"/>
              <a:gd name="connsiteY52" fmla="*/ 1670990 h 2556361"/>
              <a:gd name="connsiteX53" fmla="*/ 3004457 w 3106057"/>
              <a:gd name="connsiteY53" fmla="*/ 1627447 h 2556361"/>
              <a:gd name="connsiteX54" fmla="*/ 3018972 w 3106057"/>
              <a:gd name="connsiteY54" fmla="*/ 1583904 h 2556361"/>
              <a:gd name="connsiteX55" fmla="*/ 3062514 w 3106057"/>
              <a:gd name="connsiteY55" fmla="*/ 1554875 h 2556361"/>
              <a:gd name="connsiteX56" fmla="*/ 3106057 w 3106057"/>
              <a:gd name="connsiteY56" fmla="*/ 1409733 h 2556361"/>
              <a:gd name="connsiteX57" fmla="*/ 3091543 w 3106057"/>
              <a:gd name="connsiteY57" fmla="*/ 1046875 h 2556361"/>
              <a:gd name="connsiteX58" fmla="*/ 3077029 w 3106057"/>
              <a:gd name="connsiteY58" fmla="*/ 1003333 h 2556361"/>
              <a:gd name="connsiteX59" fmla="*/ 3048000 w 3106057"/>
              <a:gd name="connsiteY59" fmla="*/ 959790 h 2556361"/>
              <a:gd name="connsiteX60" fmla="*/ 2917372 w 3106057"/>
              <a:gd name="connsiteY60" fmla="*/ 901733 h 2556361"/>
              <a:gd name="connsiteX61" fmla="*/ 2830286 w 3106057"/>
              <a:gd name="connsiteY61" fmla="*/ 872704 h 2556361"/>
              <a:gd name="connsiteX62" fmla="*/ 2191657 w 3106057"/>
              <a:gd name="connsiteY62" fmla="*/ 843675 h 2556361"/>
              <a:gd name="connsiteX63" fmla="*/ 2046514 w 3106057"/>
              <a:gd name="connsiteY63" fmla="*/ 814647 h 2556361"/>
              <a:gd name="connsiteX64" fmla="*/ 1959429 w 3106057"/>
              <a:gd name="connsiteY64" fmla="*/ 785618 h 2556361"/>
              <a:gd name="connsiteX65" fmla="*/ 1785257 w 3106057"/>
              <a:gd name="connsiteY65" fmla="*/ 727561 h 2556361"/>
              <a:gd name="connsiteX66" fmla="*/ 1741714 w 3106057"/>
              <a:gd name="connsiteY66" fmla="*/ 713047 h 2556361"/>
              <a:gd name="connsiteX67" fmla="*/ 1698172 w 3106057"/>
              <a:gd name="connsiteY67" fmla="*/ 698533 h 2556361"/>
              <a:gd name="connsiteX68" fmla="*/ 1553029 w 3106057"/>
              <a:gd name="connsiteY68" fmla="*/ 654990 h 2556361"/>
              <a:gd name="connsiteX69" fmla="*/ 1509486 w 3106057"/>
              <a:gd name="connsiteY69" fmla="*/ 640475 h 2556361"/>
              <a:gd name="connsiteX70" fmla="*/ 1422400 w 3106057"/>
              <a:gd name="connsiteY70" fmla="*/ 582418 h 2556361"/>
              <a:gd name="connsiteX71" fmla="*/ 1364343 w 3106057"/>
              <a:gd name="connsiteY71" fmla="*/ 538875 h 2556361"/>
              <a:gd name="connsiteX72" fmla="*/ 1277257 w 3106057"/>
              <a:gd name="connsiteY72" fmla="*/ 364704 h 2556361"/>
              <a:gd name="connsiteX73" fmla="*/ 1190172 w 3106057"/>
              <a:gd name="connsiteY73" fmla="*/ 103447 h 2556361"/>
              <a:gd name="connsiteX74" fmla="*/ 1132114 w 3106057"/>
              <a:gd name="connsiteY74" fmla="*/ 30875 h 2556361"/>
              <a:gd name="connsiteX75" fmla="*/ 1059543 w 3106057"/>
              <a:gd name="connsiteY75" fmla="*/ 16361 h 255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106057" h="2556361">
                <a:moveTo>
                  <a:pt x="1059543" y="16361"/>
                </a:moveTo>
                <a:cubicBezTo>
                  <a:pt x="1001486" y="11523"/>
                  <a:pt x="875823" y="1847"/>
                  <a:pt x="783772" y="1847"/>
                </a:cubicBezTo>
                <a:cubicBezTo>
                  <a:pt x="763824" y="1847"/>
                  <a:pt x="744895" y="10881"/>
                  <a:pt x="725714" y="16361"/>
                </a:cubicBezTo>
                <a:cubicBezTo>
                  <a:pt x="579915" y="58017"/>
                  <a:pt x="805670" y="0"/>
                  <a:pt x="624114" y="45390"/>
                </a:cubicBezTo>
                <a:cubicBezTo>
                  <a:pt x="595086" y="64742"/>
                  <a:pt x="548062" y="70350"/>
                  <a:pt x="537029" y="103447"/>
                </a:cubicBezTo>
                <a:cubicBezTo>
                  <a:pt x="502484" y="207082"/>
                  <a:pt x="533460" y="173560"/>
                  <a:pt x="464457" y="219561"/>
                </a:cubicBezTo>
                <a:cubicBezTo>
                  <a:pt x="429913" y="323196"/>
                  <a:pt x="452402" y="281187"/>
                  <a:pt x="406400" y="350190"/>
                </a:cubicBezTo>
                <a:cubicBezTo>
                  <a:pt x="353467" y="508992"/>
                  <a:pt x="437887" y="268457"/>
                  <a:pt x="362857" y="437275"/>
                </a:cubicBezTo>
                <a:cubicBezTo>
                  <a:pt x="350430" y="465237"/>
                  <a:pt x="350802" y="498901"/>
                  <a:pt x="333829" y="524361"/>
                </a:cubicBezTo>
                <a:lnTo>
                  <a:pt x="246743" y="654990"/>
                </a:lnTo>
                <a:cubicBezTo>
                  <a:pt x="237067" y="669504"/>
                  <a:pt x="232228" y="688857"/>
                  <a:pt x="217714" y="698533"/>
                </a:cubicBezTo>
                <a:lnTo>
                  <a:pt x="174172" y="727561"/>
                </a:lnTo>
                <a:cubicBezTo>
                  <a:pt x="138652" y="834120"/>
                  <a:pt x="166780" y="793010"/>
                  <a:pt x="101600" y="858190"/>
                </a:cubicBezTo>
                <a:cubicBezTo>
                  <a:pt x="96762" y="872704"/>
                  <a:pt x="96643" y="889786"/>
                  <a:pt x="87086" y="901733"/>
                </a:cubicBezTo>
                <a:cubicBezTo>
                  <a:pt x="76189" y="915354"/>
                  <a:pt x="52788" y="915969"/>
                  <a:pt x="43543" y="930761"/>
                </a:cubicBezTo>
                <a:cubicBezTo>
                  <a:pt x="27325" y="956709"/>
                  <a:pt x="24190" y="988818"/>
                  <a:pt x="14514" y="1017847"/>
                </a:cubicBezTo>
                <a:lnTo>
                  <a:pt x="0" y="1061390"/>
                </a:lnTo>
                <a:cubicBezTo>
                  <a:pt x="4838" y="1337161"/>
                  <a:pt x="5325" y="1613043"/>
                  <a:pt x="14514" y="1888704"/>
                </a:cubicBezTo>
                <a:cubicBezTo>
                  <a:pt x="15024" y="1903995"/>
                  <a:pt x="24826" y="1917536"/>
                  <a:pt x="29029" y="1932247"/>
                </a:cubicBezTo>
                <a:cubicBezTo>
                  <a:pt x="34509" y="1951427"/>
                  <a:pt x="37811" y="1971197"/>
                  <a:pt x="43543" y="1990304"/>
                </a:cubicBezTo>
                <a:cubicBezTo>
                  <a:pt x="56732" y="2034267"/>
                  <a:pt x="72572" y="2077390"/>
                  <a:pt x="87086" y="2120933"/>
                </a:cubicBezTo>
                <a:cubicBezTo>
                  <a:pt x="91924" y="2135447"/>
                  <a:pt x="88870" y="2155989"/>
                  <a:pt x="101600" y="2164475"/>
                </a:cubicBezTo>
                <a:lnTo>
                  <a:pt x="145143" y="2193504"/>
                </a:lnTo>
                <a:cubicBezTo>
                  <a:pt x="160268" y="2238879"/>
                  <a:pt x="174936" y="2295615"/>
                  <a:pt x="217714" y="2324133"/>
                </a:cubicBezTo>
                <a:lnTo>
                  <a:pt x="261257" y="2353161"/>
                </a:lnTo>
                <a:cubicBezTo>
                  <a:pt x="314895" y="2433617"/>
                  <a:pt x="259597" y="2369978"/>
                  <a:pt x="333829" y="2411218"/>
                </a:cubicBezTo>
                <a:cubicBezTo>
                  <a:pt x="364326" y="2428161"/>
                  <a:pt x="387817" y="2458242"/>
                  <a:pt x="420914" y="2469275"/>
                </a:cubicBezTo>
                <a:lnTo>
                  <a:pt x="508000" y="2498304"/>
                </a:lnTo>
                <a:cubicBezTo>
                  <a:pt x="522514" y="2503142"/>
                  <a:pt x="536700" y="2509107"/>
                  <a:pt x="551543" y="2512818"/>
                </a:cubicBezTo>
                <a:cubicBezTo>
                  <a:pt x="570895" y="2517656"/>
                  <a:pt x="590420" y="2521853"/>
                  <a:pt x="609600" y="2527333"/>
                </a:cubicBezTo>
                <a:cubicBezTo>
                  <a:pt x="624311" y="2531536"/>
                  <a:pt x="638141" y="2538847"/>
                  <a:pt x="653143" y="2541847"/>
                </a:cubicBezTo>
                <a:cubicBezTo>
                  <a:pt x="686689" y="2548556"/>
                  <a:pt x="720876" y="2551523"/>
                  <a:pt x="754743" y="2556361"/>
                </a:cubicBezTo>
                <a:cubicBezTo>
                  <a:pt x="822476" y="2551523"/>
                  <a:pt x="890788" y="2551920"/>
                  <a:pt x="957943" y="2541847"/>
                </a:cubicBezTo>
                <a:cubicBezTo>
                  <a:pt x="988203" y="2537308"/>
                  <a:pt x="1045029" y="2512818"/>
                  <a:pt x="1045029" y="2512818"/>
                </a:cubicBezTo>
                <a:cubicBezTo>
                  <a:pt x="1054591" y="2484132"/>
                  <a:pt x="1062992" y="2446197"/>
                  <a:pt x="1088572" y="2425733"/>
                </a:cubicBezTo>
                <a:cubicBezTo>
                  <a:pt x="1100519" y="2416176"/>
                  <a:pt x="1117600" y="2416056"/>
                  <a:pt x="1132114" y="2411218"/>
                </a:cubicBezTo>
                <a:cubicBezTo>
                  <a:pt x="1170821" y="2295101"/>
                  <a:pt x="1112761" y="2430572"/>
                  <a:pt x="1190172" y="2353161"/>
                </a:cubicBezTo>
                <a:cubicBezTo>
                  <a:pt x="1214842" y="2328491"/>
                  <a:pt x="1228877" y="2295104"/>
                  <a:pt x="1248229" y="2266075"/>
                </a:cubicBezTo>
                <a:lnTo>
                  <a:pt x="1306286" y="2178990"/>
                </a:lnTo>
                <a:cubicBezTo>
                  <a:pt x="1315962" y="2164476"/>
                  <a:pt x="1322979" y="2147782"/>
                  <a:pt x="1335314" y="2135447"/>
                </a:cubicBezTo>
                <a:lnTo>
                  <a:pt x="1378857" y="2091904"/>
                </a:lnTo>
                <a:cubicBezTo>
                  <a:pt x="1383695" y="2077390"/>
                  <a:pt x="1382554" y="2059179"/>
                  <a:pt x="1393372" y="2048361"/>
                </a:cubicBezTo>
                <a:cubicBezTo>
                  <a:pt x="1418041" y="2023692"/>
                  <a:pt x="1451429" y="2009656"/>
                  <a:pt x="1480457" y="1990304"/>
                </a:cubicBezTo>
                <a:lnTo>
                  <a:pt x="1567543" y="1932247"/>
                </a:lnTo>
                <a:lnTo>
                  <a:pt x="1611086" y="1917733"/>
                </a:lnTo>
                <a:cubicBezTo>
                  <a:pt x="1625600" y="1908057"/>
                  <a:pt x="1639027" y="1896505"/>
                  <a:pt x="1654629" y="1888704"/>
                </a:cubicBezTo>
                <a:cubicBezTo>
                  <a:pt x="1668313" y="1881862"/>
                  <a:pt x="1682883" y="1874767"/>
                  <a:pt x="1698172" y="1874190"/>
                </a:cubicBezTo>
                <a:cubicBezTo>
                  <a:pt x="1939953" y="1865066"/>
                  <a:pt x="2181981" y="1864513"/>
                  <a:pt x="2423886" y="1859675"/>
                </a:cubicBezTo>
                <a:cubicBezTo>
                  <a:pt x="2486700" y="1852696"/>
                  <a:pt x="2563547" y="1847976"/>
                  <a:pt x="2627086" y="1830647"/>
                </a:cubicBezTo>
                <a:cubicBezTo>
                  <a:pt x="2656607" y="1822596"/>
                  <a:pt x="2714172" y="1801618"/>
                  <a:pt x="2714172" y="1801618"/>
                </a:cubicBezTo>
                <a:cubicBezTo>
                  <a:pt x="2723848" y="1787104"/>
                  <a:pt x="2728408" y="1767320"/>
                  <a:pt x="2743200" y="1758075"/>
                </a:cubicBezTo>
                <a:cubicBezTo>
                  <a:pt x="2772246" y="1739921"/>
                  <a:pt x="2850775" y="1725267"/>
                  <a:pt x="2888343" y="1714533"/>
                </a:cubicBezTo>
                <a:cubicBezTo>
                  <a:pt x="2940921" y="1699510"/>
                  <a:pt x="2927723" y="1702793"/>
                  <a:pt x="2975429" y="1670990"/>
                </a:cubicBezTo>
                <a:cubicBezTo>
                  <a:pt x="2985105" y="1656476"/>
                  <a:pt x="2996656" y="1643049"/>
                  <a:pt x="3004457" y="1627447"/>
                </a:cubicBezTo>
                <a:cubicBezTo>
                  <a:pt x="3011299" y="1613763"/>
                  <a:pt x="3009415" y="1595851"/>
                  <a:pt x="3018972" y="1583904"/>
                </a:cubicBezTo>
                <a:cubicBezTo>
                  <a:pt x="3029869" y="1570283"/>
                  <a:pt x="3048000" y="1564551"/>
                  <a:pt x="3062514" y="1554875"/>
                </a:cubicBezTo>
                <a:cubicBezTo>
                  <a:pt x="3097851" y="1448866"/>
                  <a:pt x="3084122" y="1497475"/>
                  <a:pt x="3106057" y="1409733"/>
                </a:cubicBezTo>
                <a:cubicBezTo>
                  <a:pt x="3101219" y="1288780"/>
                  <a:pt x="3100167" y="1167617"/>
                  <a:pt x="3091543" y="1046875"/>
                </a:cubicBezTo>
                <a:cubicBezTo>
                  <a:pt x="3090453" y="1031615"/>
                  <a:pt x="3083871" y="1017017"/>
                  <a:pt x="3077029" y="1003333"/>
                </a:cubicBezTo>
                <a:cubicBezTo>
                  <a:pt x="3069228" y="987731"/>
                  <a:pt x="3060335" y="972125"/>
                  <a:pt x="3048000" y="959790"/>
                </a:cubicBezTo>
                <a:cubicBezTo>
                  <a:pt x="3013498" y="925288"/>
                  <a:pt x="2960490" y="916106"/>
                  <a:pt x="2917372" y="901733"/>
                </a:cubicBezTo>
                <a:lnTo>
                  <a:pt x="2830286" y="872704"/>
                </a:lnTo>
                <a:cubicBezTo>
                  <a:pt x="2551411" y="832865"/>
                  <a:pt x="2762884" y="859114"/>
                  <a:pt x="2191657" y="843675"/>
                </a:cubicBezTo>
                <a:cubicBezTo>
                  <a:pt x="2070901" y="803424"/>
                  <a:pt x="2263341" y="864684"/>
                  <a:pt x="2046514" y="814647"/>
                </a:cubicBezTo>
                <a:cubicBezTo>
                  <a:pt x="2016699" y="807767"/>
                  <a:pt x="1988457" y="795294"/>
                  <a:pt x="1959429" y="785618"/>
                </a:cubicBezTo>
                <a:lnTo>
                  <a:pt x="1785257" y="727561"/>
                </a:lnTo>
                <a:lnTo>
                  <a:pt x="1741714" y="713047"/>
                </a:lnTo>
                <a:cubicBezTo>
                  <a:pt x="1727200" y="708209"/>
                  <a:pt x="1713014" y="702244"/>
                  <a:pt x="1698172" y="698533"/>
                </a:cubicBezTo>
                <a:cubicBezTo>
                  <a:pt x="1610434" y="676598"/>
                  <a:pt x="1659031" y="690324"/>
                  <a:pt x="1553029" y="654990"/>
                </a:cubicBezTo>
                <a:cubicBezTo>
                  <a:pt x="1538515" y="650152"/>
                  <a:pt x="1522216" y="648962"/>
                  <a:pt x="1509486" y="640475"/>
                </a:cubicBezTo>
                <a:cubicBezTo>
                  <a:pt x="1480457" y="621123"/>
                  <a:pt x="1450310" y="603351"/>
                  <a:pt x="1422400" y="582418"/>
                </a:cubicBezTo>
                <a:cubicBezTo>
                  <a:pt x="1403048" y="567904"/>
                  <a:pt x="1380414" y="556955"/>
                  <a:pt x="1364343" y="538875"/>
                </a:cubicBezTo>
                <a:cubicBezTo>
                  <a:pt x="1304319" y="471348"/>
                  <a:pt x="1304157" y="445403"/>
                  <a:pt x="1277257" y="364704"/>
                </a:cubicBezTo>
                <a:lnTo>
                  <a:pt x="1190172" y="103447"/>
                </a:lnTo>
                <a:cubicBezTo>
                  <a:pt x="1174711" y="57066"/>
                  <a:pt x="1183175" y="52759"/>
                  <a:pt x="1132114" y="30875"/>
                </a:cubicBezTo>
                <a:cubicBezTo>
                  <a:pt x="1069363" y="3982"/>
                  <a:pt x="1117600" y="21199"/>
                  <a:pt x="1059543" y="16361"/>
                </a:cubicBezTo>
                <a:close/>
              </a:path>
            </a:pathLst>
          </a:custGeom>
          <a:noFill/>
          <a:ln w="666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04800" y="3733800"/>
            <a:ext cx="8638679" cy="2312987"/>
            <a:chOff x="304800" y="3810000"/>
            <a:chExt cx="8638679" cy="2312987"/>
          </a:xfrm>
        </p:grpSpPr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3810000"/>
              <a:ext cx="8624488" cy="689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46667" y="4648200"/>
              <a:ext cx="3143993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4648200"/>
              <a:ext cx="5367796" cy="71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19400" y="5486400"/>
              <a:ext cx="6124079" cy="636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0"/>
            <a:ext cx="3810000" cy="38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219200" y="6096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6858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15240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52600" y="1524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4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6800" y="23622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81200" y="2514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95600" y="23622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09600" y="1219200"/>
            <a:ext cx="1752600" cy="1905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52400" y="2438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62400" y="9906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2816" y="6019800"/>
            <a:ext cx="544829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Box 37"/>
          <p:cNvSpPr txBox="1"/>
          <p:nvPr/>
        </p:nvSpPr>
        <p:spPr>
          <a:xfrm>
            <a:off x="2514600" y="5943600"/>
            <a:ext cx="91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بله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667657" y="549696"/>
            <a:ext cx="3106057" cy="2556361"/>
          </a:xfrm>
          <a:custGeom>
            <a:avLst/>
            <a:gdLst>
              <a:gd name="connsiteX0" fmla="*/ 1059543 w 3106057"/>
              <a:gd name="connsiteY0" fmla="*/ 16361 h 2556361"/>
              <a:gd name="connsiteX1" fmla="*/ 783772 w 3106057"/>
              <a:gd name="connsiteY1" fmla="*/ 1847 h 2556361"/>
              <a:gd name="connsiteX2" fmla="*/ 725714 w 3106057"/>
              <a:gd name="connsiteY2" fmla="*/ 16361 h 2556361"/>
              <a:gd name="connsiteX3" fmla="*/ 624114 w 3106057"/>
              <a:gd name="connsiteY3" fmla="*/ 45390 h 2556361"/>
              <a:gd name="connsiteX4" fmla="*/ 537029 w 3106057"/>
              <a:gd name="connsiteY4" fmla="*/ 103447 h 2556361"/>
              <a:gd name="connsiteX5" fmla="*/ 464457 w 3106057"/>
              <a:gd name="connsiteY5" fmla="*/ 219561 h 2556361"/>
              <a:gd name="connsiteX6" fmla="*/ 406400 w 3106057"/>
              <a:gd name="connsiteY6" fmla="*/ 350190 h 2556361"/>
              <a:gd name="connsiteX7" fmla="*/ 362857 w 3106057"/>
              <a:gd name="connsiteY7" fmla="*/ 437275 h 2556361"/>
              <a:gd name="connsiteX8" fmla="*/ 333829 w 3106057"/>
              <a:gd name="connsiteY8" fmla="*/ 524361 h 2556361"/>
              <a:gd name="connsiteX9" fmla="*/ 246743 w 3106057"/>
              <a:gd name="connsiteY9" fmla="*/ 654990 h 2556361"/>
              <a:gd name="connsiteX10" fmla="*/ 217714 w 3106057"/>
              <a:gd name="connsiteY10" fmla="*/ 698533 h 2556361"/>
              <a:gd name="connsiteX11" fmla="*/ 174172 w 3106057"/>
              <a:gd name="connsiteY11" fmla="*/ 727561 h 2556361"/>
              <a:gd name="connsiteX12" fmla="*/ 101600 w 3106057"/>
              <a:gd name="connsiteY12" fmla="*/ 858190 h 2556361"/>
              <a:gd name="connsiteX13" fmla="*/ 87086 w 3106057"/>
              <a:gd name="connsiteY13" fmla="*/ 901733 h 2556361"/>
              <a:gd name="connsiteX14" fmla="*/ 43543 w 3106057"/>
              <a:gd name="connsiteY14" fmla="*/ 930761 h 2556361"/>
              <a:gd name="connsiteX15" fmla="*/ 14514 w 3106057"/>
              <a:gd name="connsiteY15" fmla="*/ 1017847 h 2556361"/>
              <a:gd name="connsiteX16" fmla="*/ 0 w 3106057"/>
              <a:gd name="connsiteY16" fmla="*/ 1061390 h 2556361"/>
              <a:gd name="connsiteX17" fmla="*/ 14514 w 3106057"/>
              <a:gd name="connsiteY17" fmla="*/ 1888704 h 2556361"/>
              <a:gd name="connsiteX18" fmla="*/ 29029 w 3106057"/>
              <a:gd name="connsiteY18" fmla="*/ 1932247 h 2556361"/>
              <a:gd name="connsiteX19" fmla="*/ 43543 w 3106057"/>
              <a:gd name="connsiteY19" fmla="*/ 1990304 h 2556361"/>
              <a:gd name="connsiteX20" fmla="*/ 87086 w 3106057"/>
              <a:gd name="connsiteY20" fmla="*/ 2120933 h 2556361"/>
              <a:gd name="connsiteX21" fmla="*/ 101600 w 3106057"/>
              <a:gd name="connsiteY21" fmla="*/ 2164475 h 2556361"/>
              <a:gd name="connsiteX22" fmla="*/ 145143 w 3106057"/>
              <a:gd name="connsiteY22" fmla="*/ 2193504 h 2556361"/>
              <a:gd name="connsiteX23" fmla="*/ 217714 w 3106057"/>
              <a:gd name="connsiteY23" fmla="*/ 2324133 h 2556361"/>
              <a:gd name="connsiteX24" fmla="*/ 261257 w 3106057"/>
              <a:gd name="connsiteY24" fmla="*/ 2353161 h 2556361"/>
              <a:gd name="connsiteX25" fmla="*/ 333829 w 3106057"/>
              <a:gd name="connsiteY25" fmla="*/ 2411218 h 2556361"/>
              <a:gd name="connsiteX26" fmla="*/ 420914 w 3106057"/>
              <a:gd name="connsiteY26" fmla="*/ 2469275 h 2556361"/>
              <a:gd name="connsiteX27" fmla="*/ 508000 w 3106057"/>
              <a:gd name="connsiteY27" fmla="*/ 2498304 h 2556361"/>
              <a:gd name="connsiteX28" fmla="*/ 551543 w 3106057"/>
              <a:gd name="connsiteY28" fmla="*/ 2512818 h 2556361"/>
              <a:gd name="connsiteX29" fmla="*/ 609600 w 3106057"/>
              <a:gd name="connsiteY29" fmla="*/ 2527333 h 2556361"/>
              <a:gd name="connsiteX30" fmla="*/ 653143 w 3106057"/>
              <a:gd name="connsiteY30" fmla="*/ 2541847 h 2556361"/>
              <a:gd name="connsiteX31" fmla="*/ 754743 w 3106057"/>
              <a:gd name="connsiteY31" fmla="*/ 2556361 h 2556361"/>
              <a:gd name="connsiteX32" fmla="*/ 957943 w 3106057"/>
              <a:gd name="connsiteY32" fmla="*/ 2541847 h 2556361"/>
              <a:gd name="connsiteX33" fmla="*/ 1045029 w 3106057"/>
              <a:gd name="connsiteY33" fmla="*/ 2512818 h 2556361"/>
              <a:gd name="connsiteX34" fmla="*/ 1088572 w 3106057"/>
              <a:gd name="connsiteY34" fmla="*/ 2425733 h 2556361"/>
              <a:gd name="connsiteX35" fmla="*/ 1132114 w 3106057"/>
              <a:gd name="connsiteY35" fmla="*/ 2411218 h 2556361"/>
              <a:gd name="connsiteX36" fmla="*/ 1190172 w 3106057"/>
              <a:gd name="connsiteY36" fmla="*/ 2353161 h 2556361"/>
              <a:gd name="connsiteX37" fmla="*/ 1248229 w 3106057"/>
              <a:gd name="connsiteY37" fmla="*/ 2266075 h 2556361"/>
              <a:gd name="connsiteX38" fmla="*/ 1306286 w 3106057"/>
              <a:gd name="connsiteY38" fmla="*/ 2178990 h 2556361"/>
              <a:gd name="connsiteX39" fmla="*/ 1335314 w 3106057"/>
              <a:gd name="connsiteY39" fmla="*/ 2135447 h 2556361"/>
              <a:gd name="connsiteX40" fmla="*/ 1378857 w 3106057"/>
              <a:gd name="connsiteY40" fmla="*/ 2091904 h 2556361"/>
              <a:gd name="connsiteX41" fmla="*/ 1393372 w 3106057"/>
              <a:gd name="connsiteY41" fmla="*/ 2048361 h 2556361"/>
              <a:gd name="connsiteX42" fmla="*/ 1480457 w 3106057"/>
              <a:gd name="connsiteY42" fmla="*/ 1990304 h 2556361"/>
              <a:gd name="connsiteX43" fmla="*/ 1567543 w 3106057"/>
              <a:gd name="connsiteY43" fmla="*/ 1932247 h 2556361"/>
              <a:gd name="connsiteX44" fmla="*/ 1611086 w 3106057"/>
              <a:gd name="connsiteY44" fmla="*/ 1917733 h 2556361"/>
              <a:gd name="connsiteX45" fmla="*/ 1654629 w 3106057"/>
              <a:gd name="connsiteY45" fmla="*/ 1888704 h 2556361"/>
              <a:gd name="connsiteX46" fmla="*/ 1698172 w 3106057"/>
              <a:gd name="connsiteY46" fmla="*/ 1874190 h 2556361"/>
              <a:gd name="connsiteX47" fmla="*/ 2423886 w 3106057"/>
              <a:gd name="connsiteY47" fmla="*/ 1859675 h 2556361"/>
              <a:gd name="connsiteX48" fmla="*/ 2627086 w 3106057"/>
              <a:gd name="connsiteY48" fmla="*/ 1830647 h 2556361"/>
              <a:gd name="connsiteX49" fmla="*/ 2714172 w 3106057"/>
              <a:gd name="connsiteY49" fmla="*/ 1801618 h 2556361"/>
              <a:gd name="connsiteX50" fmla="*/ 2743200 w 3106057"/>
              <a:gd name="connsiteY50" fmla="*/ 1758075 h 2556361"/>
              <a:gd name="connsiteX51" fmla="*/ 2888343 w 3106057"/>
              <a:gd name="connsiteY51" fmla="*/ 1714533 h 2556361"/>
              <a:gd name="connsiteX52" fmla="*/ 2975429 w 3106057"/>
              <a:gd name="connsiteY52" fmla="*/ 1670990 h 2556361"/>
              <a:gd name="connsiteX53" fmla="*/ 3004457 w 3106057"/>
              <a:gd name="connsiteY53" fmla="*/ 1627447 h 2556361"/>
              <a:gd name="connsiteX54" fmla="*/ 3018972 w 3106057"/>
              <a:gd name="connsiteY54" fmla="*/ 1583904 h 2556361"/>
              <a:gd name="connsiteX55" fmla="*/ 3062514 w 3106057"/>
              <a:gd name="connsiteY55" fmla="*/ 1554875 h 2556361"/>
              <a:gd name="connsiteX56" fmla="*/ 3106057 w 3106057"/>
              <a:gd name="connsiteY56" fmla="*/ 1409733 h 2556361"/>
              <a:gd name="connsiteX57" fmla="*/ 3091543 w 3106057"/>
              <a:gd name="connsiteY57" fmla="*/ 1046875 h 2556361"/>
              <a:gd name="connsiteX58" fmla="*/ 3077029 w 3106057"/>
              <a:gd name="connsiteY58" fmla="*/ 1003333 h 2556361"/>
              <a:gd name="connsiteX59" fmla="*/ 3048000 w 3106057"/>
              <a:gd name="connsiteY59" fmla="*/ 959790 h 2556361"/>
              <a:gd name="connsiteX60" fmla="*/ 2917372 w 3106057"/>
              <a:gd name="connsiteY60" fmla="*/ 901733 h 2556361"/>
              <a:gd name="connsiteX61" fmla="*/ 2830286 w 3106057"/>
              <a:gd name="connsiteY61" fmla="*/ 872704 h 2556361"/>
              <a:gd name="connsiteX62" fmla="*/ 2191657 w 3106057"/>
              <a:gd name="connsiteY62" fmla="*/ 843675 h 2556361"/>
              <a:gd name="connsiteX63" fmla="*/ 2046514 w 3106057"/>
              <a:gd name="connsiteY63" fmla="*/ 814647 h 2556361"/>
              <a:gd name="connsiteX64" fmla="*/ 1959429 w 3106057"/>
              <a:gd name="connsiteY64" fmla="*/ 785618 h 2556361"/>
              <a:gd name="connsiteX65" fmla="*/ 1785257 w 3106057"/>
              <a:gd name="connsiteY65" fmla="*/ 727561 h 2556361"/>
              <a:gd name="connsiteX66" fmla="*/ 1741714 w 3106057"/>
              <a:gd name="connsiteY66" fmla="*/ 713047 h 2556361"/>
              <a:gd name="connsiteX67" fmla="*/ 1698172 w 3106057"/>
              <a:gd name="connsiteY67" fmla="*/ 698533 h 2556361"/>
              <a:gd name="connsiteX68" fmla="*/ 1553029 w 3106057"/>
              <a:gd name="connsiteY68" fmla="*/ 654990 h 2556361"/>
              <a:gd name="connsiteX69" fmla="*/ 1509486 w 3106057"/>
              <a:gd name="connsiteY69" fmla="*/ 640475 h 2556361"/>
              <a:gd name="connsiteX70" fmla="*/ 1422400 w 3106057"/>
              <a:gd name="connsiteY70" fmla="*/ 582418 h 2556361"/>
              <a:gd name="connsiteX71" fmla="*/ 1364343 w 3106057"/>
              <a:gd name="connsiteY71" fmla="*/ 538875 h 2556361"/>
              <a:gd name="connsiteX72" fmla="*/ 1277257 w 3106057"/>
              <a:gd name="connsiteY72" fmla="*/ 364704 h 2556361"/>
              <a:gd name="connsiteX73" fmla="*/ 1190172 w 3106057"/>
              <a:gd name="connsiteY73" fmla="*/ 103447 h 2556361"/>
              <a:gd name="connsiteX74" fmla="*/ 1132114 w 3106057"/>
              <a:gd name="connsiteY74" fmla="*/ 30875 h 2556361"/>
              <a:gd name="connsiteX75" fmla="*/ 1059543 w 3106057"/>
              <a:gd name="connsiteY75" fmla="*/ 16361 h 255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106057" h="2556361">
                <a:moveTo>
                  <a:pt x="1059543" y="16361"/>
                </a:moveTo>
                <a:cubicBezTo>
                  <a:pt x="1001486" y="11523"/>
                  <a:pt x="875823" y="1847"/>
                  <a:pt x="783772" y="1847"/>
                </a:cubicBezTo>
                <a:cubicBezTo>
                  <a:pt x="763824" y="1847"/>
                  <a:pt x="744895" y="10881"/>
                  <a:pt x="725714" y="16361"/>
                </a:cubicBezTo>
                <a:cubicBezTo>
                  <a:pt x="579915" y="58017"/>
                  <a:pt x="805670" y="0"/>
                  <a:pt x="624114" y="45390"/>
                </a:cubicBezTo>
                <a:cubicBezTo>
                  <a:pt x="595086" y="64742"/>
                  <a:pt x="548062" y="70350"/>
                  <a:pt x="537029" y="103447"/>
                </a:cubicBezTo>
                <a:cubicBezTo>
                  <a:pt x="502484" y="207082"/>
                  <a:pt x="533460" y="173560"/>
                  <a:pt x="464457" y="219561"/>
                </a:cubicBezTo>
                <a:cubicBezTo>
                  <a:pt x="429913" y="323196"/>
                  <a:pt x="452402" y="281187"/>
                  <a:pt x="406400" y="350190"/>
                </a:cubicBezTo>
                <a:cubicBezTo>
                  <a:pt x="353467" y="508992"/>
                  <a:pt x="437887" y="268457"/>
                  <a:pt x="362857" y="437275"/>
                </a:cubicBezTo>
                <a:cubicBezTo>
                  <a:pt x="350430" y="465237"/>
                  <a:pt x="350802" y="498901"/>
                  <a:pt x="333829" y="524361"/>
                </a:cubicBezTo>
                <a:lnTo>
                  <a:pt x="246743" y="654990"/>
                </a:lnTo>
                <a:cubicBezTo>
                  <a:pt x="237067" y="669504"/>
                  <a:pt x="232228" y="688857"/>
                  <a:pt x="217714" y="698533"/>
                </a:cubicBezTo>
                <a:lnTo>
                  <a:pt x="174172" y="727561"/>
                </a:lnTo>
                <a:cubicBezTo>
                  <a:pt x="138652" y="834120"/>
                  <a:pt x="166780" y="793010"/>
                  <a:pt x="101600" y="858190"/>
                </a:cubicBezTo>
                <a:cubicBezTo>
                  <a:pt x="96762" y="872704"/>
                  <a:pt x="96643" y="889786"/>
                  <a:pt x="87086" y="901733"/>
                </a:cubicBezTo>
                <a:cubicBezTo>
                  <a:pt x="76189" y="915354"/>
                  <a:pt x="52788" y="915969"/>
                  <a:pt x="43543" y="930761"/>
                </a:cubicBezTo>
                <a:cubicBezTo>
                  <a:pt x="27325" y="956709"/>
                  <a:pt x="24190" y="988818"/>
                  <a:pt x="14514" y="1017847"/>
                </a:cubicBezTo>
                <a:lnTo>
                  <a:pt x="0" y="1061390"/>
                </a:lnTo>
                <a:cubicBezTo>
                  <a:pt x="4838" y="1337161"/>
                  <a:pt x="5325" y="1613043"/>
                  <a:pt x="14514" y="1888704"/>
                </a:cubicBezTo>
                <a:cubicBezTo>
                  <a:pt x="15024" y="1903995"/>
                  <a:pt x="24826" y="1917536"/>
                  <a:pt x="29029" y="1932247"/>
                </a:cubicBezTo>
                <a:cubicBezTo>
                  <a:pt x="34509" y="1951427"/>
                  <a:pt x="37811" y="1971197"/>
                  <a:pt x="43543" y="1990304"/>
                </a:cubicBezTo>
                <a:cubicBezTo>
                  <a:pt x="56732" y="2034267"/>
                  <a:pt x="72572" y="2077390"/>
                  <a:pt x="87086" y="2120933"/>
                </a:cubicBezTo>
                <a:cubicBezTo>
                  <a:pt x="91924" y="2135447"/>
                  <a:pt x="88870" y="2155989"/>
                  <a:pt x="101600" y="2164475"/>
                </a:cubicBezTo>
                <a:lnTo>
                  <a:pt x="145143" y="2193504"/>
                </a:lnTo>
                <a:cubicBezTo>
                  <a:pt x="160268" y="2238879"/>
                  <a:pt x="174936" y="2295615"/>
                  <a:pt x="217714" y="2324133"/>
                </a:cubicBezTo>
                <a:lnTo>
                  <a:pt x="261257" y="2353161"/>
                </a:lnTo>
                <a:cubicBezTo>
                  <a:pt x="314895" y="2433617"/>
                  <a:pt x="259597" y="2369978"/>
                  <a:pt x="333829" y="2411218"/>
                </a:cubicBezTo>
                <a:cubicBezTo>
                  <a:pt x="364326" y="2428161"/>
                  <a:pt x="387817" y="2458242"/>
                  <a:pt x="420914" y="2469275"/>
                </a:cubicBezTo>
                <a:lnTo>
                  <a:pt x="508000" y="2498304"/>
                </a:lnTo>
                <a:cubicBezTo>
                  <a:pt x="522514" y="2503142"/>
                  <a:pt x="536700" y="2509107"/>
                  <a:pt x="551543" y="2512818"/>
                </a:cubicBezTo>
                <a:cubicBezTo>
                  <a:pt x="570895" y="2517656"/>
                  <a:pt x="590420" y="2521853"/>
                  <a:pt x="609600" y="2527333"/>
                </a:cubicBezTo>
                <a:cubicBezTo>
                  <a:pt x="624311" y="2531536"/>
                  <a:pt x="638141" y="2538847"/>
                  <a:pt x="653143" y="2541847"/>
                </a:cubicBezTo>
                <a:cubicBezTo>
                  <a:pt x="686689" y="2548556"/>
                  <a:pt x="720876" y="2551523"/>
                  <a:pt x="754743" y="2556361"/>
                </a:cubicBezTo>
                <a:cubicBezTo>
                  <a:pt x="822476" y="2551523"/>
                  <a:pt x="890788" y="2551920"/>
                  <a:pt x="957943" y="2541847"/>
                </a:cubicBezTo>
                <a:cubicBezTo>
                  <a:pt x="988203" y="2537308"/>
                  <a:pt x="1045029" y="2512818"/>
                  <a:pt x="1045029" y="2512818"/>
                </a:cubicBezTo>
                <a:cubicBezTo>
                  <a:pt x="1054591" y="2484132"/>
                  <a:pt x="1062992" y="2446197"/>
                  <a:pt x="1088572" y="2425733"/>
                </a:cubicBezTo>
                <a:cubicBezTo>
                  <a:pt x="1100519" y="2416176"/>
                  <a:pt x="1117600" y="2416056"/>
                  <a:pt x="1132114" y="2411218"/>
                </a:cubicBezTo>
                <a:cubicBezTo>
                  <a:pt x="1170821" y="2295101"/>
                  <a:pt x="1112761" y="2430572"/>
                  <a:pt x="1190172" y="2353161"/>
                </a:cubicBezTo>
                <a:cubicBezTo>
                  <a:pt x="1214842" y="2328491"/>
                  <a:pt x="1228877" y="2295104"/>
                  <a:pt x="1248229" y="2266075"/>
                </a:cubicBezTo>
                <a:lnTo>
                  <a:pt x="1306286" y="2178990"/>
                </a:lnTo>
                <a:cubicBezTo>
                  <a:pt x="1315962" y="2164476"/>
                  <a:pt x="1322979" y="2147782"/>
                  <a:pt x="1335314" y="2135447"/>
                </a:cubicBezTo>
                <a:lnTo>
                  <a:pt x="1378857" y="2091904"/>
                </a:lnTo>
                <a:cubicBezTo>
                  <a:pt x="1383695" y="2077390"/>
                  <a:pt x="1382554" y="2059179"/>
                  <a:pt x="1393372" y="2048361"/>
                </a:cubicBezTo>
                <a:cubicBezTo>
                  <a:pt x="1418041" y="2023692"/>
                  <a:pt x="1451429" y="2009656"/>
                  <a:pt x="1480457" y="1990304"/>
                </a:cubicBezTo>
                <a:lnTo>
                  <a:pt x="1567543" y="1932247"/>
                </a:lnTo>
                <a:lnTo>
                  <a:pt x="1611086" y="1917733"/>
                </a:lnTo>
                <a:cubicBezTo>
                  <a:pt x="1625600" y="1908057"/>
                  <a:pt x="1639027" y="1896505"/>
                  <a:pt x="1654629" y="1888704"/>
                </a:cubicBezTo>
                <a:cubicBezTo>
                  <a:pt x="1668313" y="1881862"/>
                  <a:pt x="1682883" y="1874767"/>
                  <a:pt x="1698172" y="1874190"/>
                </a:cubicBezTo>
                <a:cubicBezTo>
                  <a:pt x="1939953" y="1865066"/>
                  <a:pt x="2181981" y="1864513"/>
                  <a:pt x="2423886" y="1859675"/>
                </a:cubicBezTo>
                <a:cubicBezTo>
                  <a:pt x="2486700" y="1852696"/>
                  <a:pt x="2563547" y="1847976"/>
                  <a:pt x="2627086" y="1830647"/>
                </a:cubicBezTo>
                <a:cubicBezTo>
                  <a:pt x="2656607" y="1822596"/>
                  <a:pt x="2714172" y="1801618"/>
                  <a:pt x="2714172" y="1801618"/>
                </a:cubicBezTo>
                <a:cubicBezTo>
                  <a:pt x="2723848" y="1787104"/>
                  <a:pt x="2728408" y="1767320"/>
                  <a:pt x="2743200" y="1758075"/>
                </a:cubicBezTo>
                <a:cubicBezTo>
                  <a:pt x="2772246" y="1739921"/>
                  <a:pt x="2850775" y="1725267"/>
                  <a:pt x="2888343" y="1714533"/>
                </a:cubicBezTo>
                <a:cubicBezTo>
                  <a:pt x="2940921" y="1699510"/>
                  <a:pt x="2927723" y="1702793"/>
                  <a:pt x="2975429" y="1670990"/>
                </a:cubicBezTo>
                <a:cubicBezTo>
                  <a:pt x="2985105" y="1656476"/>
                  <a:pt x="2996656" y="1643049"/>
                  <a:pt x="3004457" y="1627447"/>
                </a:cubicBezTo>
                <a:cubicBezTo>
                  <a:pt x="3011299" y="1613763"/>
                  <a:pt x="3009415" y="1595851"/>
                  <a:pt x="3018972" y="1583904"/>
                </a:cubicBezTo>
                <a:cubicBezTo>
                  <a:pt x="3029869" y="1570283"/>
                  <a:pt x="3048000" y="1564551"/>
                  <a:pt x="3062514" y="1554875"/>
                </a:cubicBezTo>
                <a:cubicBezTo>
                  <a:pt x="3097851" y="1448866"/>
                  <a:pt x="3084122" y="1497475"/>
                  <a:pt x="3106057" y="1409733"/>
                </a:cubicBezTo>
                <a:cubicBezTo>
                  <a:pt x="3101219" y="1288780"/>
                  <a:pt x="3100167" y="1167617"/>
                  <a:pt x="3091543" y="1046875"/>
                </a:cubicBezTo>
                <a:cubicBezTo>
                  <a:pt x="3090453" y="1031615"/>
                  <a:pt x="3083871" y="1017017"/>
                  <a:pt x="3077029" y="1003333"/>
                </a:cubicBezTo>
                <a:cubicBezTo>
                  <a:pt x="3069228" y="987731"/>
                  <a:pt x="3060335" y="972125"/>
                  <a:pt x="3048000" y="959790"/>
                </a:cubicBezTo>
                <a:cubicBezTo>
                  <a:pt x="3013498" y="925288"/>
                  <a:pt x="2960490" y="916106"/>
                  <a:pt x="2917372" y="901733"/>
                </a:cubicBezTo>
                <a:lnTo>
                  <a:pt x="2830286" y="872704"/>
                </a:lnTo>
                <a:cubicBezTo>
                  <a:pt x="2551411" y="832865"/>
                  <a:pt x="2762884" y="859114"/>
                  <a:pt x="2191657" y="843675"/>
                </a:cubicBezTo>
                <a:cubicBezTo>
                  <a:pt x="2070901" y="803424"/>
                  <a:pt x="2263341" y="864684"/>
                  <a:pt x="2046514" y="814647"/>
                </a:cubicBezTo>
                <a:cubicBezTo>
                  <a:pt x="2016699" y="807767"/>
                  <a:pt x="1988457" y="795294"/>
                  <a:pt x="1959429" y="785618"/>
                </a:cubicBezTo>
                <a:lnTo>
                  <a:pt x="1785257" y="727561"/>
                </a:lnTo>
                <a:lnTo>
                  <a:pt x="1741714" y="713047"/>
                </a:lnTo>
                <a:cubicBezTo>
                  <a:pt x="1727200" y="708209"/>
                  <a:pt x="1713014" y="702244"/>
                  <a:pt x="1698172" y="698533"/>
                </a:cubicBezTo>
                <a:cubicBezTo>
                  <a:pt x="1610434" y="676598"/>
                  <a:pt x="1659031" y="690324"/>
                  <a:pt x="1553029" y="654990"/>
                </a:cubicBezTo>
                <a:cubicBezTo>
                  <a:pt x="1538515" y="650152"/>
                  <a:pt x="1522216" y="648962"/>
                  <a:pt x="1509486" y="640475"/>
                </a:cubicBezTo>
                <a:cubicBezTo>
                  <a:pt x="1480457" y="621123"/>
                  <a:pt x="1450310" y="603351"/>
                  <a:pt x="1422400" y="582418"/>
                </a:cubicBezTo>
                <a:cubicBezTo>
                  <a:pt x="1403048" y="567904"/>
                  <a:pt x="1380414" y="556955"/>
                  <a:pt x="1364343" y="538875"/>
                </a:cubicBezTo>
                <a:cubicBezTo>
                  <a:pt x="1304319" y="471348"/>
                  <a:pt x="1304157" y="445403"/>
                  <a:pt x="1277257" y="364704"/>
                </a:cubicBezTo>
                <a:lnTo>
                  <a:pt x="1190172" y="103447"/>
                </a:lnTo>
                <a:cubicBezTo>
                  <a:pt x="1174711" y="57066"/>
                  <a:pt x="1183175" y="52759"/>
                  <a:pt x="1132114" y="30875"/>
                </a:cubicBezTo>
                <a:cubicBezTo>
                  <a:pt x="1069363" y="3982"/>
                  <a:pt x="1117600" y="21199"/>
                  <a:pt x="1059543" y="16361"/>
                </a:cubicBezTo>
                <a:close/>
              </a:path>
            </a:pathLst>
          </a:custGeom>
          <a:noFill/>
          <a:ln w="666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04800" y="304800"/>
            <a:ext cx="8652816" cy="2316163"/>
            <a:chOff x="304800" y="304800"/>
            <a:chExt cx="8652816" cy="2316163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304800"/>
              <a:ext cx="8576616" cy="879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55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80732" y="1143000"/>
              <a:ext cx="311584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559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1143000"/>
              <a:ext cx="5509844" cy="820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3560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86400" y="1905000"/>
              <a:ext cx="3403494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3810000" cy="38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1219200" y="6096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6858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15240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52600" y="1524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4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6800" y="23622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81200" y="2514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95600" y="23622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09600" y="1219200"/>
            <a:ext cx="1752600" cy="1905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52400" y="2438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62400" y="9906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28600" y="3733800"/>
            <a:ext cx="8709791" cy="1579562"/>
            <a:chOff x="205609" y="3297238"/>
            <a:chExt cx="8709791" cy="1579562"/>
          </a:xfrm>
        </p:grpSpPr>
        <p:pic>
          <p:nvPicPr>
            <p:cNvPr id="36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5609" y="3297238"/>
              <a:ext cx="8709791" cy="718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7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62600" y="4114800"/>
              <a:ext cx="3300311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0" y="4191000"/>
              <a:ext cx="2489192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0" name="Group 39"/>
          <p:cNvGrpSpPr/>
          <p:nvPr/>
        </p:nvGrpSpPr>
        <p:grpSpPr>
          <a:xfrm>
            <a:off x="2362200" y="4572000"/>
            <a:ext cx="609600" cy="533400"/>
            <a:chOff x="2971800" y="2362200"/>
            <a:chExt cx="609600" cy="533400"/>
          </a:xfrm>
        </p:grpSpPr>
        <p:sp>
          <p:nvSpPr>
            <p:cNvPr id="41" name="Oval 40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5334000"/>
            <a:ext cx="7230837" cy="77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TextBox 42"/>
          <p:cNvSpPr txBox="1"/>
          <p:nvPr/>
        </p:nvSpPr>
        <p:spPr>
          <a:xfrm>
            <a:off x="457200" y="54102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371600" y="1762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438400" y="5791200"/>
            <a:ext cx="2076450" cy="1304925"/>
            <a:chOff x="2438400" y="5791200"/>
            <a:chExt cx="2076450" cy="1304925"/>
          </a:xfrm>
        </p:grpSpPr>
        <p:pic>
          <p:nvPicPr>
            <p:cNvPr id="26627" name="Picture 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38400" y="5791200"/>
              <a:ext cx="2076450" cy="1304925"/>
            </a:xfrm>
            <a:prstGeom prst="rect">
              <a:avLst/>
            </a:prstGeom>
            <a:noFill/>
          </p:spPr>
        </p:pic>
        <p:cxnSp>
          <p:nvCxnSpPr>
            <p:cNvPr id="45" name="Straight Connector 44"/>
            <p:cNvCxnSpPr/>
            <p:nvPr/>
          </p:nvCxnSpPr>
          <p:spPr>
            <a:xfrm rot="5400000">
              <a:off x="3543300" y="6210300"/>
              <a:ext cx="457200" cy="3810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Freeform 37"/>
          <p:cNvSpPr/>
          <p:nvPr/>
        </p:nvSpPr>
        <p:spPr>
          <a:xfrm>
            <a:off x="609600" y="609601"/>
            <a:ext cx="3200400" cy="2514600"/>
          </a:xfrm>
          <a:custGeom>
            <a:avLst/>
            <a:gdLst>
              <a:gd name="connsiteX0" fmla="*/ 1059543 w 3106057"/>
              <a:gd name="connsiteY0" fmla="*/ 16361 h 2556361"/>
              <a:gd name="connsiteX1" fmla="*/ 783772 w 3106057"/>
              <a:gd name="connsiteY1" fmla="*/ 1847 h 2556361"/>
              <a:gd name="connsiteX2" fmla="*/ 725714 w 3106057"/>
              <a:gd name="connsiteY2" fmla="*/ 16361 h 2556361"/>
              <a:gd name="connsiteX3" fmla="*/ 624114 w 3106057"/>
              <a:gd name="connsiteY3" fmla="*/ 45390 h 2556361"/>
              <a:gd name="connsiteX4" fmla="*/ 537029 w 3106057"/>
              <a:gd name="connsiteY4" fmla="*/ 103447 h 2556361"/>
              <a:gd name="connsiteX5" fmla="*/ 464457 w 3106057"/>
              <a:gd name="connsiteY5" fmla="*/ 219561 h 2556361"/>
              <a:gd name="connsiteX6" fmla="*/ 406400 w 3106057"/>
              <a:gd name="connsiteY6" fmla="*/ 350190 h 2556361"/>
              <a:gd name="connsiteX7" fmla="*/ 362857 w 3106057"/>
              <a:gd name="connsiteY7" fmla="*/ 437275 h 2556361"/>
              <a:gd name="connsiteX8" fmla="*/ 333829 w 3106057"/>
              <a:gd name="connsiteY8" fmla="*/ 524361 h 2556361"/>
              <a:gd name="connsiteX9" fmla="*/ 246743 w 3106057"/>
              <a:gd name="connsiteY9" fmla="*/ 654990 h 2556361"/>
              <a:gd name="connsiteX10" fmla="*/ 217714 w 3106057"/>
              <a:gd name="connsiteY10" fmla="*/ 698533 h 2556361"/>
              <a:gd name="connsiteX11" fmla="*/ 174172 w 3106057"/>
              <a:gd name="connsiteY11" fmla="*/ 727561 h 2556361"/>
              <a:gd name="connsiteX12" fmla="*/ 101600 w 3106057"/>
              <a:gd name="connsiteY12" fmla="*/ 858190 h 2556361"/>
              <a:gd name="connsiteX13" fmla="*/ 87086 w 3106057"/>
              <a:gd name="connsiteY13" fmla="*/ 901733 h 2556361"/>
              <a:gd name="connsiteX14" fmla="*/ 43543 w 3106057"/>
              <a:gd name="connsiteY14" fmla="*/ 930761 h 2556361"/>
              <a:gd name="connsiteX15" fmla="*/ 14514 w 3106057"/>
              <a:gd name="connsiteY15" fmla="*/ 1017847 h 2556361"/>
              <a:gd name="connsiteX16" fmla="*/ 0 w 3106057"/>
              <a:gd name="connsiteY16" fmla="*/ 1061390 h 2556361"/>
              <a:gd name="connsiteX17" fmla="*/ 14514 w 3106057"/>
              <a:gd name="connsiteY17" fmla="*/ 1888704 h 2556361"/>
              <a:gd name="connsiteX18" fmla="*/ 29029 w 3106057"/>
              <a:gd name="connsiteY18" fmla="*/ 1932247 h 2556361"/>
              <a:gd name="connsiteX19" fmla="*/ 43543 w 3106057"/>
              <a:gd name="connsiteY19" fmla="*/ 1990304 h 2556361"/>
              <a:gd name="connsiteX20" fmla="*/ 87086 w 3106057"/>
              <a:gd name="connsiteY20" fmla="*/ 2120933 h 2556361"/>
              <a:gd name="connsiteX21" fmla="*/ 101600 w 3106057"/>
              <a:gd name="connsiteY21" fmla="*/ 2164475 h 2556361"/>
              <a:gd name="connsiteX22" fmla="*/ 145143 w 3106057"/>
              <a:gd name="connsiteY22" fmla="*/ 2193504 h 2556361"/>
              <a:gd name="connsiteX23" fmla="*/ 217714 w 3106057"/>
              <a:gd name="connsiteY23" fmla="*/ 2324133 h 2556361"/>
              <a:gd name="connsiteX24" fmla="*/ 261257 w 3106057"/>
              <a:gd name="connsiteY24" fmla="*/ 2353161 h 2556361"/>
              <a:gd name="connsiteX25" fmla="*/ 333829 w 3106057"/>
              <a:gd name="connsiteY25" fmla="*/ 2411218 h 2556361"/>
              <a:gd name="connsiteX26" fmla="*/ 420914 w 3106057"/>
              <a:gd name="connsiteY26" fmla="*/ 2469275 h 2556361"/>
              <a:gd name="connsiteX27" fmla="*/ 508000 w 3106057"/>
              <a:gd name="connsiteY27" fmla="*/ 2498304 h 2556361"/>
              <a:gd name="connsiteX28" fmla="*/ 551543 w 3106057"/>
              <a:gd name="connsiteY28" fmla="*/ 2512818 h 2556361"/>
              <a:gd name="connsiteX29" fmla="*/ 609600 w 3106057"/>
              <a:gd name="connsiteY29" fmla="*/ 2527333 h 2556361"/>
              <a:gd name="connsiteX30" fmla="*/ 653143 w 3106057"/>
              <a:gd name="connsiteY30" fmla="*/ 2541847 h 2556361"/>
              <a:gd name="connsiteX31" fmla="*/ 754743 w 3106057"/>
              <a:gd name="connsiteY31" fmla="*/ 2556361 h 2556361"/>
              <a:gd name="connsiteX32" fmla="*/ 957943 w 3106057"/>
              <a:gd name="connsiteY32" fmla="*/ 2541847 h 2556361"/>
              <a:gd name="connsiteX33" fmla="*/ 1045029 w 3106057"/>
              <a:gd name="connsiteY33" fmla="*/ 2512818 h 2556361"/>
              <a:gd name="connsiteX34" fmla="*/ 1088572 w 3106057"/>
              <a:gd name="connsiteY34" fmla="*/ 2425733 h 2556361"/>
              <a:gd name="connsiteX35" fmla="*/ 1132114 w 3106057"/>
              <a:gd name="connsiteY35" fmla="*/ 2411218 h 2556361"/>
              <a:gd name="connsiteX36" fmla="*/ 1190172 w 3106057"/>
              <a:gd name="connsiteY36" fmla="*/ 2353161 h 2556361"/>
              <a:gd name="connsiteX37" fmla="*/ 1248229 w 3106057"/>
              <a:gd name="connsiteY37" fmla="*/ 2266075 h 2556361"/>
              <a:gd name="connsiteX38" fmla="*/ 1306286 w 3106057"/>
              <a:gd name="connsiteY38" fmla="*/ 2178990 h 2556361"/>
              <a:gd name="connsiteX39" fmla="*/ 1335314 w 3106057"/>
              <a:gd name="connsiteY39" fmla="*/ 2135447 h 2556361"/>
              <a:gd name="connsiteX40" fmla="*/ 1378857 w 3106057"/>
              <a:gd name="connsiteY40" fmla="*/ 2091904 h 2556361"/>
              <a:gd name="connsiteX41" fmla="*/ 1393372 w 3106057"/>
              <a:gd name="connsiteY41" fmla="*/ 2048361 h 2556361"/>
              <a:gd name="connsiteX42" fmla="*/ 1480457 w 3106057"/>
              <a:gd name="connsiteY42" fmla="*/ 1990304 h 2556361"/>
              <a:gd name="connsiteX43" fmla="*/ 1567543 w 3106057"/>
              <a:gd name="connsiteY43" fmla="*/ 1932247 h 2556361"/>
              <a:gd name="connsiteX44" fmla="*/ 1611086 w 3106057"/>
              <a:gd name="connsiteY44" fmla="*/ 1917733 h 2556361"/>
              <a:gd name="connsiteX45" fmla="*/ 1654629 w 3106057"/>
              <a:gd name="connsiteY45" fmla="*/ 1888704 h 2556361"/>
              <a:gd name="connsiteX46" fmla="*/ 1698172 w 3106057"/>
              <a:gd name="connsiteY46" fmla="*/ 1874190 h 2556361"/>
              <a:gd name="connsiteX47" fmla="*/ 2423886 w 3106057"/>
              <a:gd name="connsiteY47" fmla="*/ 1859675 h 2556361"/>
              <a:gd name="connsiteX48" fmla="*/ 2627086 w 3106057"/>
              <a:gd name="connsiteY48" fmla="*/ 1830647 h 2556361"/>
              <a:gd name="connsiteX49" fmla="*/ 2714172 w 3106057"/>
              <a:gd name="connsiteY49" fmla="*/ 1801618 h 2556361"/>
              <a:gd name="connsiteX50" fmla="*/ 2743200 w 3106057"/>
              <a:gd name="connsiteY50" fmla="*/ 1758075 h 2556361"/>
              <a:gd name="connsiteX51" fmla="*/ 2888343 w 3106057"/>
              <a:gd name="connsiteY51" fmla="*/ 1714533 h 2556361"/>
              <a:gd name="connsiteX52" fmla="*/ 2975429 w 3106057"/>
              <a:gd name="connsiteY52" fmla="*/ 1670990 h 2556361"/>
              <a:gd name="connsiteX53" fmla="*/ 3004457 w 3106057"/>
              <a:gd name="connsiteY53" fmla="*/ 1627447 h 2556361"/>
              <a:gd name="connsiteX54" fmla="*/ 3018972 w 3106057"/>
              <a:gd name="connsiteY54" fmla="*/ 1583904 h 2556361"/>
              <a:gd name="connsiteX55" fmla="*/ 3062514 w 3106057"/>
              <a:gd name="connsiteY55" fmla="*/ 1554875 h 2556361"/>
              <a:gd name="connsiteX56" fmla="*/ 3106057 w 3106057"/>
              <a:gd name="connsiteY56" fmla="*/ 1409733 h 2556361"/>
              <a:gd name="connsiteX57" fmla="*/ 3091543 w 3106057"/>
              <a:gd name="connsiteY57" fmla="*/ 1046875 h 2556361"/>
              <a:gd name="connsiteX58" fmla="*/ 3077029 w 3106057"/>
              <a:gd name="connsiteY58" fmla="*/ 1003333 h 2556361"/>
              <a:gd name="connsiteX59" fmla="*/ 3048000 w 3106057"/>
              <a:gd name="connsiteY59" fmla="*/ 959790 h 2556361"/>
              <a:gd name="connsiteX60" fmla="*/ 2917372 w 3106057"/>
              <a:gd name="connsiteY60" fmla="*/ 901733 h 2556361"/>
              <a:gd name="connsiteX61" fmla="*/ 2830286 w 3106057"/>
              <a:gd name="connsiteY61" fmla="*/ 872704 h 2556361"/>
              <a:gd name="connsiteX62" fmla="*/ 2191657 w 3106057"/>
              <a:gd name="connsiteY62" fmla="*/ 843675 h 2556361"/>
              <a:gd name="connsiteX63" fmla="*/ 2046514 w 3106057"/>
              <a:gd name="connsiteY63" fmla="*/ 814647 h 2556361"/>
              <a:gd name="connsiteX64" fmla="*/ 1959429 w 3106057"/>
              <a:gd name="connsiteY64" fmla="*/ 785618 h 2556361"/>
              <a:gd name="connsiteX65" fmla="*/ 1785257 w 3106057"/>
              <a:gd name="connsiteY65" fmla="*/ 727561 h 2556361"/>
              <a:gd name="connsiteX66" fmla="*/ 1741714 w 3106057"/>
              <a:gd name="connsiteY66" fmla="*/ 713047 h 2556361"/>
              <a:gd name="connsiteX67" fmla="*/ 1698172 w 3106057"/>
              <a:gd name="connsiteY67" fmla="*/ 698533 h 2556361"/>
              <a:gd name="connsiteX68" fmla="*/ 1553029 w 3106057"/>
              <a:gd name="connsiteY68" fmla="*/ 654990 h 2556361"/>
              <a:gd name="connsiteX69" fmla="*/ 1509486 w 3106057"/>
              <a:gd name="connsiteY69" fmla="*/ 640475 h 2556361"/>
              <a:gd name="connsiteX70" fmla="*/ 1422400 w 3106057"/>
              <a:gd name="connsiteY70" fmla="*/ 582418 h 2556361"/>
              <a:gd name="connsiteX71" fmla="*/ 1364343 w 3106057"/>
              <a:gd name="connsiteY71" fmla="*/ 538875 h 2556361"/>
              <a:gd name="connsiteX72" fmla="*/ 1277257 w 3106057"/>
              <a:gd name="connsiteY72" fmla="*/ 364704 h 2556361"/>
              <a:gd name="connsiteX73" fmla="*/ 1190172 w 3106057"/>
              <a:gd name="connsiteY73" fmla="*/ 103447 h 2556361"/>
              <a:gd name="connsiteX74" fmla="*/ 1132114 w 3106057"/>
              <a:gd name="connsiteY74" fmla="*/ 30875 h 2556361"/>
              <a:gd name="connsiteX75" fmla="*/ 1059543 w 3106057"/>
              <a:gd name="connsiteY75" fmla="*/ 16361 h 255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106057" h="2556361">
                <a:moveTo>
                  <a:pt x="1059543" y="16361"/>
                </a:moveTo>
                <a:cubicBezTo>
                  <a:pt x="1001486" y="11523"/>
                  <a:pt x="875823" y="1847"/>
                  <a:pt x="783772" y="1847"/>
                </a:cubicBezTo>
                <a:cubicBezTo>
                  <a:pt x="763824" y="1847"/>
                  <a:pt x="744895" y="10881"/>
                  <a:pt x="725714" y="16361"/>
                </a:cubicBezTo>
                <a:cubicBezTo>
                  <a:pt x="579915" y="58017"/>
                  <a:pt x="805670" y="0"/>
                  <a:pt x="624114" y="45390"/>
                </a:cubicBezTo>
                <a:cubicBezTo>
                  <a:pt x="595086" y="64742"/>
                  <a:pt x="548062" y="70350"/>
                  <a:pt x="537029" y="103447"/>
                </a:cubicBezTo>
                <a:cubicBezTo>
                  <a:pt x="502484" y="207082"/>
                  <a:pt x="533460" y="173560"/>
                  <a:pt x="464457" y="219561"/>
                </a:cubicBezTo>
                <a:cubicBezTo>
                  <a:pt x="429913" y="323196"/>
                  <a:pt x="452402" y="281187"/>
                  <a:pt x="406400" y="350190"/>
                </a:cubicBezTo>
                <a:cubicBezTo>
                  <a:pt x="353467" y="508992"/>
                  <a:pt x="437887" y="268457"/>
                  <a:pt x="362857" y="437275"/>
                </a:cubicBezTo>
                <a:cubicBezTo>
                  <a:pt x="350430" y="465237"/>
                  <a:pt x="350802" y="498901"/>
                  <a:pt x="333829" y="524361"/>
                </a:cubicBezTo>
                <a:lnTo>
                  <a:pt x="246743" y="654990"/>
                </a:lnTo>
                <a:cubicBezTo>
                  <a:pt x="237067" y="669504"/>
                  <a:pt x="232228" y="688857"/>
                  <a:pt x="217714" y="698533"/>
                </a:cubicBezTo>
                <a:lnTo>
                  <a:pt x="174172" y="727561"/>
                </a:lnTo>
                <a:cubicBezTo>
                  <a:pt x="138652" y="834120"/>
                  <a:pt x="166780" y="793010"/>
                  <a:pt x="101600" y="858190"/>
                </a:cubicBezTo>
                <a:cubicBezTo>
                  <a:pt x="96762" y="872704"/>
                  <a:pt x="96643" y="889786"/>
                  <a:pt x="87086" y="901733"/>
                </a:cubicBezTo>
                <a:cubicBezTo>
                  <a:pt x="76189" y="915354"/>
                  <a:pt x="52788" y="915969"/>
                  <a:pt x="43543" y="930761"/>
                </a:cubicBezTo>
                <a:cubicBezTo>
                  <a:pt x="27325" y="956709"/>
                  <a:pt x="24190" y="988818"/>
                  <a:pt x="14514" y="1017847"/>
                </a:cubicBezTo>
                <a:lnTo>
                  <a:pt x="0" y="1061390"/>
                </a:lnTo>
                <a:cubicBezTo>
                  <a:pt x="4838" y="1337161"/>
                  <a:pt x="5325" y="1613043"/>
                  <a:pt x="14514" y="1888704"/>
                </a:cubicBezTo>
                <a:cubicBezTo>
                  <a:pt x="15024" y="1903995"/>
                  <a:pt x="24826" y="1917536"/>
                  <a:pt x="29029" y="1932247"/>
                </a:cubicBezTo>
                <a:cubicBezTo>
                  <a:pt x="34509" y="1951427"/>
                  <a:pt x="37811" y="1971197"/>
                  <a:pt x="43543" y="1990304"/>
                </a:cubicBezTo>
                <a:cubicBezTo>
                  <a:pt x="56732" y="2034267"/>
                  <a:pt x="72572" y="2077390"/>
                  <a:pt x="87086" y="2120933"/>
                </a:cubicBezTo>
                <a:cubicBezTo>
                  <a:pt x="91924" y="2135447"/>
                  <a:pt x="88870" y="2155989"/>
                  <a:pt x="101600" y="2164475"/>
                </a:cubicBezTo>
                <a:lnTo>
                  <a:pt x="145143" y="2193504"/>
                </a:lnTo>
                <a:cubicBezTo>
                  <a:pt x="160268" y="2238879"/>
                  <a:pt x="174936" y="2295615"/>
                  <a:pt x="217714" y="2324133"/>
                </a:cubicBezTo>
                <a:lnTo>
                  <a:pt x="261257" y="2353161"/>
                </a:lnTo>
                <a:cubicBezTo>
                  <a:pt x="314895" y="2433617"/>
                  <a:pt x="259597" y="2369978"/>
                  <a:pt x="333829" y="2411218"/>
                </a:cubicBezTo>
                <a:cubicBezTo>
                  <a:pt x="364326" y="2428161"/>
                  <a:pt x="387817" y="2458242"/>
                  <a:pt x="420914" y="2469275"/>
                </a:cubicBezTo>
                <a:lnTo>
                  <a:pt x="508000" y="2498304"/>
                </a:lnTo>
                <a:cubicBezTo>
                  <a:pt x="522514" y="2503142"/>
                  <a:pt x="536700" y="2509107"/>
                  <a:pt x="551543" y="2512818"/>
                </a:cubicBezTo>
                <a:cubicBezTo>
                  <a:pt x="570895" y="2517656"/>
                  <a:pt x="590420" y="2521853"/>
                  <a:pt x="609600" y="2527333"/>
                </a:cubicBezTo>
                <a:cubicBezTo>
                  <a:pt x="624311" y="2531536"/>
                  <a:pt x="638141" y="2538847"/>
                  <a:pt x="653143" y="2541847"/>
                </a:cubicBezTo>
                <a:cubicBezTo>
                  <a:pt x="686689" y="2548556"/>
                  <a:pt x="720876" y="2551523"/>
                  <a:pt x="754743" y="2556361"/>
                </a:cubicBezTo>
                <a:cubicBezTo>
                  <a:pt x="822476" y="2551523"/>
                  <a:pt x="890788" y="2551920"/>
                  <a:pt x="957943" y="2541847"/>
                </a:cubicBezTo>
                <a:cubicBezTo>
                  <a:pt x="988203" y="2537308"/>
                  <a:pt x="1045029" y="2512818"/>
                  <a:pt x="1045029" y="2512818"/>
                </a:cubicBezTo>
                <a:cubicBezTo>
                  <a:pt x="1054591" y="2484132"/>
                  <a:pt x="1062992" y="2446197"/>
                  <a:pt x="1088572" y="2425733"/>
                </a:cubicBezTo>
                <a:cubicBezTo>
                  <a:pt x="1100519" y="2416176"/>
                  <a:pt x="1117600" y="2416056"/>
                  <a:pt x="1132114" y="2411218"/>
                </a:cubicBezTo>
                <a:cubicBezTo>
                  <a:pt x="1170821" y="2295101"/>
                  <a:pt x="1112761" y="2430572"/>
                  <a:pt x="1190172" y="2353161"/>
                </a:cubicBezTo>
                <a:cubicBezTo>
                  <a:pt x="1214842" y="2328491"/>
                  <a:pt x="1228877" y="2295104"/>
                  <a:pt x="1248229" y="2266075"/>
                </a:cubicBezTo>
                <a:lnTo>
                  <a:pt x="1306286" y="2178990"/>
                </a:lnTo>
                <a:cubicBezTo>
                  <a:pt x="1315962" y="2164476"/>
                  <a:pt x="1322979" y="2147782"/>
                  <a:pt x="1335314" y="2135447"/>
                </a:cubicBezTo>
                <a:lnTo>
                  <a:pt x="1378857" y="2091904"/>
                </a:lnTo>
                <a:cubicBezTo>
                  <a:pt x="1383695" y="2077390"/>
                  <a:pt x="1382554" y="2059179"/>
                  <a:pt x="1393372" y="2048361"/>
                </a:cubicBezTo>
                <a:cubicBezTo>
                  <a:pt x="1418041" y="2023692"/>
                  <a:pt x="1451429" y="2009656"/>
                  <a:pt x="1480457" y="1990304"/>
                </a:cubicBezTo>
                <a:lnTo>
                  <a:pt x="1567543" y="1932247"/>
                </a:lnTo>
                <a:lnTo>
                  <a:pt x="1611086" y="1917733"/>
                </a:lnTo>
                <a:cubicBezTo>
                  <a:pt x="1625600" y="1908057"/>
                  <a:pt x="1639027" y="1896505"/>
                  <a:pt x="1654629" y="1888704"/>
                </a:cubicBezTo>
                <a:cubicBezTo>
                  <a:pt x="1668313" y="1881862"/>
                  <a:pt x="1682883" y="1874767"/>
                  <a:pt x="1698172" y="1874190"/>
                </a:cubicBezTo>
                <a:cubicBezTo>
                  <a:pt x="1939953" y="1865066"/>
                  <a:pt x="2181981" y="1864513"/>
                  <a:pt x="2423886" y="1859675"/>
                </a:cubicBezTo>
                <a:cubicBezTo>
                  <a:pt x="2486700" y="1852696"/>
                  <a:pt x="2563547" y="1847976"/>
                  <a:pt x="2627086" y="1830647"/>
                </a:cubicBezTo>
                <a:cubicBezTo>
                  <a:pt x="2656607" y="1822596"/>
                  <a:pt x="2714172" y="1801618"/>
                  <a:pt x="2714172" y="1801618"/>
                </a:cubicBezTo>
                <a:cubicBezTo>
                  <a:pt x="2723848" y="1787104"/>
                  <a:pt x="2728408" y="1767320"/>
                  <a:pt x="2743200" y="1758075"/>
                </a:cubicBezTo>
                <a:cubicBezTo>
                  <a:pt x="2772246" y="1739921"/>
                  <a:pt x="2850775" y="1725267"/>
                  <a:pt x="2888343" y="1714533"/>
                </a:cubicBezTo>
                <a:cubicBezTo>
                  <a:pt x="2940921" y="1699510"/>
                  <a:pt x="2927723" y="1702793"/>
                  <a:pt x="2975429" y="1670990"/>
                </a:cubicBezTo>
                <a:cubicBezTo>
                  <a:pt x="2985105" y="1656476"/>
                  <a:pt x="2996656" y="1643049"/>
                  <a:pt x="3004457" y="1627447"/>
                </a:cubicBezTo>
                <a:cubicBezTo>
                  <a:pt x="3011299" y="1613763"/>
                  <a:pt x="3009415" y="1595851"/>
                  <a:pt x="3018972" y="1583904"/>
                </a:cubicBezTo>
                <a:cubicBezTo>
                  <a:pt x="3029869" y="1570283"/>
                  <a:pt x="3048000" y="1564551"/>
                  <a:pt x="3062514" y="1554875"/>
                </a:cubicBezTo>
                <a:cubicBezTo>
                  <a:pt x="3097851" y="1448866"/>
                  <a:pt x="3084122" y="1497475"/>
                  <a:pt x="3106057" y="1409733"/>
                </a:cubicBezTo>
                <a:cubicBezTo>
                  <a:pt x="3101219" y="1288780"/>
                  <a:pt x="3100167" y="1167617"/>
                  <a:pt x="3091543" y="1046875"/>
                </a:cubicBezTo>
                <a:cubicBezTo>
                  <a:pt x="3090453" y="1031615"/>
                  <a:pt x="3083871" y="1017017"/>
                  <a:pt x="3077029" y="1003333"/>
                </a:cubicBezTo>
                <a:cubicBezTo>
                  <a:pt x="3069228" y="987731"/>
                  <a:pt x="3060335" y="972125"/>
                  <a:pt x="3048000" y="959790"/>
                </a:cubicBezTo>
                <a:cubicBezTo>
                  <a:pt x="3013498" y="925288"/>
                  <a:pt x="2960490" y="916106"/>
                  <a:pt x="2917372" y="901733"/>
                </a:cubicBezTo>
                <a:lnTo>
                  <a:pt x="2830286" y="872704"/>
                </a:lnTo>
                <a:cubicBezTo>
                  <a:pt x="2551411" y="832865"/>
                  <a:pt x="2762884" y="859114"/>
                  <a:pt x="2191657" y="843675"/>
                </a:cubicBezTo>
                <a:cubicBezTo>
                  <a:pt x="2070901" y="803424"/>
                  <a:pt x="2263341" y="864684"/>
                  <a:pt x="2046514" y="814647"/>
                </a:cubicBezTo>
                <a:cubicBezTo>
                  <a:pt x="2016699" y="807767"/>
                  <a:pt x="1988457" y="795294"/>
                  <a:pt x="1959429" y="785618"/>
                </a:cubicBezTo>
                <a:lnTo>
                  <a:pt x="1785257" y="727561"/>
                </a:lnTo>
                <a:lnTo>
                  <a:pt x="1741714" y="713047"/>
                </a:lnTo>
                <a:cubicBezTo>
                  <a:pt x="1727200" y="708209"/>
                  <a:pt x="1713014" y="702244"/>
                  <a:pt x="1698172" y="698533"/>
                </a:cubicBezTo>
                <a:cubicBezTo>
                  <a:pt x="1610434" y="676598"/>
                  <a:pt x="1659031" y="690324"/>
                  <a:pt x="1553029" y="654990"/>
                </a:cubicBezTo>
                <a:cubicBezTo>
                  <a:pt x="1538515" y="650152"/>
                  <a:pt x="1522216" y="648962"/>
                  <a:pt x="1509486" y="640475"/>
                </a:cubicBezTo>
                <a:cubicBezTo>
                  <a:pt x="1480457" y="621123"/>
                  <a:pt x="1450310" y="603351"/>
                  <a:pt x="1422400" y="582418"/>
                </a:cubicBezTo>
                <a:cubicBezTo>
                  <a:pt x="1403048" y="567904"/>
                  <a:pt x="1380414" y="556955"/>
                  <a:pt x="1364343" y="538875"/>
                </a:cubicBezTo>
                <a:cubicBezTo>
                  <a:pt x="1304319" y="471348"/>
                  <a:pt x="1304157" y="445403"/>
                  <a:pt x="1277257" y="364704"/>
                </a:cubicBezTo>
                <a:lnTo>
                  <a:pt x="1190172" y="103447"/>
                </a:lnTo>
                <a:cubicBezTo>
                  <a:pt x="1174711" y="57066"/>
                  <a:pt x="1183175" y="52759"/>
                  <a:pt x="1132114" y="30875"/>
                </a:cubicBezTo>
                <a:cubicBezTo>
                  <a:pt x="1069363" y="3982"/>
                  <a:pt x="1117600" y="21199"/>
                  <a:pt x="1059543" y="16361"/>
                </a:cubicBezTo>
                <a:close/>
              </a:path>
            </a:pathLst>
          </a:custGeom>
          <a:noFill/>
          <a:ln w="666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8711276" cy="77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066800"/>
            <a:ext cx="3302241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390130" y="2133600"/>
            <a:ext cx="8526175" cy="1623585"/>
            <a:chOff x="390130" y="2133600"/>
            <a:chExt cx="8526175" cy="1623585"/>
          </a:xfrm>
        </p:grpSpPr>
        <p:pic>
          <p:nvPicPr>
            <p:cNvPr id="276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0130" y="2133600"/>
              <a:ext cx="8526175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65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53200" y="2971800"/>
              <a:ext cx="2335212" cy="785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TextBox 6"/>
          <p:cNvSpPr txBox="1"/>
          <p:nvPr/>
        </p:nvSpPr>
        <p:spPr>
          <a:xfrm>
            <a:off x="5486400" y="28956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1038" y="3962400"/>
            <a:ext cx="8880136" cy="1628775"/>
            <a:chOff x="31038" y="3962400"/>
            <a:chExt cx="8880136" cy="1628775"/>
          </a:xfrm>
        </p:grpSpPr>
        <p:pic>
          <p:nvPicPr>
            <p:cNvPr id="27654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038" y="3962400"/>
              <a:ext cx="885725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655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181600" y="4800600"/>
              <a:ext cx="3729574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04800"/>
            <a:ext cx="7534252" cy="72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304800" y="1371600"/>
            <a:ext cx="8652741" cy="1473200"/>
            <a:chOff x="304800" y="1371600"/>
            <a:chExt cx="8652741" cy="14732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1371600"/>
              <a:ext cx="8652741" cy="680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5400" y="2209800"/>
              <a:ext cx="3839766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64325" y="2286000"/>
              <a:ext cx="1099123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Group 10"/>
          <p:cNvGrpSpPr/>
          <p:nvPr/>
        </p:nvGrpSpPr>
        <p:grpSpPr>
          <a:xfrm>
            <a:off x="228600" y="3124200"/>
            <a:ext cx="8737078" cy="1552575"/>
            <a:chOff x="228600" y="3124200"/>
            <a:chExt cx="8737078" cy="1552575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8600" y="3124200"/>
              <a:ext cx="8737078" cy="802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572000" y="4038600"/>
              <a:ext cx="4346360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57802" y="3962400"/>
              <a:ext cx="3046234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8600" y="304800"/>
            <a:ext cx="8713160" cy="2620963"/>
            <a:chOff x="228600" y="304800"/>
            <a:chExt cx="8713160" cy="262096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04800"/>
              <a:ext cx="8713160" cy="818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10400" y="1295400"/>
              <a:ext cx="1899895" cy="636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1295400"/>
              <a:ext cx="6799403" cy="757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76800" y="2209800"/>
              <a:ext cx="4038707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09600" y="2209800"/>
              <a:ext cx="4221520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2895600"/>
            <a:ext cx="301715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38600" y="0"/>
            <a:ext cx="4857750" cy="795867"/>
            <a:chOff x="4038600" y="152400"/>
            <a:chExt cx="4857750" cy="79586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38600" y="228600"/>
              <a:ext cx="4857750" cy="719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24600" y="152400"/>
              <a:ext cx="32531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12" y="762000"/>
            <a:ext cx="8931688" cy="120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657600"/>
            <a:ext cx="2777564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2057400"/>
            <a:ext cx="8482409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3000" y="3048001"/>
            <a:ext cx="7734052" cy="58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3962400" y="2895600"/>
            <a:ext cx="457200" cy="609600"/>
            <a:chOff x="3657600" y="2590800"/>
            <a:chExt cx="457200" cy="6096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6781800" y="1981200"/>
            <a:ext cx="304800" cy="533400"/>
            <a:chOff x="4419600" y="4572000"/>
            <a:chExt cx="381000" cy="457200"/>
          </a:xfrm>
        </p:grpSpPr>
        <p:cxnSp>
          <p:nvCxnSpPr>
            <p:cNvPr id="13" name="Straight Connector 12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990600" y="1828800"/>
            <a:ext cx="457200" cy="609600"/>
            <a:chOff x="3657600" y="2590800"/>
            <a:chExt cx="457200" cy="609600"/>
          </a:xfrm>
        </p:grpSpPr>
        <p:cxnSp>
          <p:nvCxnSpPr>
            <p:cNvPr id="16" name="Straight Connector 15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4114800" y="2057400"/>
            <a:ext cx="304800" cy="533400"/>
            <a:chOff x="4419600" y="4572000"/>
            <a:chExt cx="381000" cy="457200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838200" y="2895600"/>
            <a:ext cx="457200" cy="609600"/>
            <a:chOff x="3657600" y="2590800"/>
            <a:chExt cx="457200" cy="609600"/>
          </a:xfrm>
        </p:grpSpPr>
        <p:cxnSp>
          <p:nvCxnSpPr>
            <p:cNvPr id="22" name="Straight Connector 21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6934200" y="2895600"/>
            <a:ext cx="457200" cy="609600"/>
            <a:chOff x="3657600" y="2590800"/>
            <a:chExt cx="457200" cy="609600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304800"/>
            <a:ext cx="8653190" cy="1600200"/>
            <a:chOff x="228600" y="304800"/>
            <a:chExt cx="8653190" cy="16002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04800"/>
              <a:ext cx="8555274" cy="636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24400" y="1219200"/>
              <a:ext cx="4157390" cy="669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6754" y="1295400"/>
              <a:ext cx="4215964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057400"/>
            <a:ext cx="328795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981200"/>
            <a:ext cx="2799495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3048000"/>
            <a:ext cx="3682775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4038600"/>
            <a:ext cx="8686800" cy="57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457201" y="4953000"/>
            <a:ext cx="8353916" cy="587022"/>
            <a:chOff x="457201" y="4953000"/>
            <a:chExt cx="8353916" cy="587022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09365" y="5029200"/>
              <a:ext cx="3501752" cy="510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57201" y="4953000"/>
              <a:ext cx="4038600" cy="577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572000" y="5181600"/>
              <a:ext cx="174063" cy="255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800" y="5943600"/>
            <a:ext cx="8588264" cy="72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5"/>
          <p:cNvGrpSpPr/>
          <p:nvPr/>
        </p:nvGrpSpPr>
        <p:grpSpPr>
          <a:xfrm>
            <a:off x="2590800" y="3886200"/>
            <a:ext cx="457200" cy="609600"/>
            <a:chOff x="3657600" y="2590800"/>
            <a:chExt cx="457200" cy="609600"/>
          </a:xfrm>
        </p:grpSpPr>
        <p:cxnSp>
          <p:nvCxnSpPr>
            <p:cNvPr id="17" name="Straight Connector 16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7391400" y="4038600"/>
            <a:ext cx="304800" cy="533400"/>
            <a:chOff x="4419600" y="4572000"/>
            <a:chExt cx="381000" cy="457200"/>
          </a:xfrm>
        </p:grpSpPr>
        <p:cxnSp>
          <p:nvCxnSpPr>
            <p:cNvPr id="20" name="Straight Connector 19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457200" y="4038600"/>
            <a:ext cx="304800" cy="533400"/>
            <a:chOff x="4419600" y="4572000"/>
            <a:chExt cx="381000" cy="457200"/>
          </a:xfrm>
        </p:grpSpPr>
        <p:cxnSp>
          <p:nvCxnSpPr>
            <p:cNvPr id="26" name="Straight Connector 25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7315200" y="5029200"/>
            <a:ext cx="304800" cy="533400"/>
            <a:chOff x="4419600" y="4572000"/>
            <a:chExt cx="381000" cy="457200"/>
          </a:xfrm>
        </p:grpSpPr>
        <p:cxnSp>
          <p:nvCxnSpPr>
            <p:cNvPr id="29" name="Straight Connector 28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4876800" y="4876800"/>
            <a:ext cx="457200" cy="609600"/>
            <a:chOff x="3657600" y="2590800"/>
            <a:chExt cx="457200" cy="609600"/>
          </a:xfrm>
        </p:grpSpPr>
        <p:cxnSp>
          <p:nvCxnSpPr>
            <p:cNvPr id="32" name="Straight Connector 31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3124200" y="5029200"/>
            <a:ext cx="304800" cy="533400"/>
            <a:chOff x="4419600" y="4572000"/>
            <a:chExt cx="381000" cy="457200"/>
          </a:xfrm>
        </p:grpSpPr>
        <p:cxnSp>
          <p:nvCxnSpPr>
            <p:cNvPr id="35" name="Straight Connector 34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152400" y="4800600"/>
            <a:ext cx="457200" cy="609600"/>
            <a:chOff x="3657600" y="2590800"/>
            <a:chExt cx="457200" cy="609600"/>
          </a:xfrm>
        </p:grpSpPr>
        <p:cxnSp>
          <p:nvCxnSpPr>
            <p:cNvPr id="38" name="Straight Connector 37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6248400" y="5943600"/>
            <a:ext cx="457200" cy="609600"/>
            <a:chOff x="3657600" y="2590800"/>
            <a:chExt cx="457200" cy="609600"/>
          </a:xfrm>
        </p:grpSpPr>
        <p:cxnSp>
          <p:nvCxnSpPr>
            <p:cNvPr id="41" name="Straight Connector 40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3581400" y="6019800"/>
            <a:ext cx="304800" cy="533400"/>
            <a:chOff x="4419600" y="4572000"/>
            <a:chExt cx="381000" cy="457200"/>
          </a:xfrm>
        </p:grpSpPr>
        <p:cxnSp>
          <p:nvCxnSpPr>
            <p:cNvPr id="44" name="Straight Connector 43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0" y="6096000"/>
            <a:ext cx="304800" cy="457200"/>
            <a:chOff x="4419600" y="4572000"/>
            <a:chExt cx="381000" cy="457200"/>
          </a:xfrm>
        </p:grpSpPr>
        <p:cxnSp>
          <p:nvCxnSpPr>
            <p:cNvPr id="47" name="Straight Connector 46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4953000" y="3810000"/>
            <a:ext cx="457200" cy="609600"/>
            <a:chOff x="3657600" y="2590800"/>
            <a:chExt cx="457200" cy="609600"/>
          </a:xfrm>
        </p:grpSpPr>
        <p:cxnSp>
          <p:nvCxnSpPr>
            <p:cNvPr id="50" name="Straight Connector 49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81000"/>
            <a:ext cx="6330704" cy="47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914400"/>
            <a:ext cx="2532326" cy="699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286000"/>
            <a:ext cx="8550905" cy="190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5"/>
          <p:cNvGrpSpPr/>
          <p:nvPr/>
        </p:nvGrpSpPr>
        <p:grpSpPr>
          <a:xfrm>
            <a:off x="228600" y="4038600"/>
            <a:ext cx="2792681" cy="2590800"/>
            <a:chOff x="228600" y="4038600"/>
            <a:chExt cx="2792681" cy="2590800"/>
          </a:xfrm>
        </p:grpSpPr>
        <p:grpSp>
          <p:nvGrpSpPr>
            <p:cNvPr id="11" name="Group 10"/>
            <p:cNvGrpSpPr/>
            <p:nvPr/>
          </p:nvGrpSpPr>
          <p:grpSpPr>
            <a:xfrm>
              <a:off x="228600" y="4038600"/>
              <a:ext cx="2792681" cy="2590800"/>
              <a:chOff x="228600" y="4038600"/>
              <a:chExt cx="2792681" cy="2590800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8600" y="4038600"/>
                <a:ext cx="2792681" cy="2590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209800" y="4267201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" name="Picture 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57200" y="4267200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" name="Picture 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33400" y="6019800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" name="Picture 5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209800" y="5943600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09800" y="4267200"/>
              <a:ext cx="610079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57200" y="4267200"/>
              <a:ext cx="579437" cy="629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133600" y="5867400"/>
              <a:ext cx="711195" cy="609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81000" y="5791200"/>
              <a:ext cx="685800" cy="705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7" name="TextBox 16"/>
          <p:cNvSpPr txBox="1"/>
          <p:nvPr/>
        </p:nvSpPr>
        <p:spPr>
          <a:xfrm>
            <a:off x="1143000" y="41910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0" y="5029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3400" y="5029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1600" y="5029200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 smtClean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95400" y="58674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4000" dirty="0" smtClean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10000" y="45720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۲ و ۴ و ۶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343400" y="1524000"/>
            <a:ext cx="4204154" cy="809625"/>
            <a:chOff x="4343400" y="1524000"/>
            <a:chExt cx="4204154" cy="8096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343400" y="1676400"/>
              <a:ext cx="4204154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629400" y="1524000"/>
              <a:ext cx="343766" cy="5402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5" name="Oval 24"/>
          <p:cNvSpPr/>
          <p:nvPr/>
        </p:nvSpPr>
        <p:spPr>
          <a:xfrm>
            <a:off x="304800" y="4038600"/>
            <a:ext cx="2667000" cy="914400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5400000">
            <a:off x="1181100" y="4838700"/>
            <a:ext cx="2590800" cy="990600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19088212">
            <a:off x="-150479" y="4936644"/>
            <a:ext cx="3497846" cy="914400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5400000">
            <a:off x="-571500" y="4838700"/>
            <a:ext cx="2590800" cy="990600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04800" y="5715000"/>
            <a:ext cx="2667000" cy="914400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28600" y="4876800"/>
            <a:ext cx="2743200" cy="914400"/>
          </a:xfrm>
          <a:prstGeom prst="ellipse">
            <a:avLst/>
          </a:prstGeom>
          <a:noFill/>
          <a:ln w="508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8782050" cy="60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999" y="1066800"/>
            <a:ext cx="8620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228599" y="2057400"/>
            <a:ext cx="8643892" cy="1411954"/>
            <a:chOff x="228599" y="2057400"/>
            <a:chExt cx="8643892" cy="1411954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599" y="2057400"/>
              <a:ext cx="8565213" cy="698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10400" y="2895600"/>
              <a:ext cx="1862091" cy="573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9736" y="3581400"/>
            <a:ext cx="6113413" cy="68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4800" y="33528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۱۱ و ۱۰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7200" y="4572000"/>
            <a:ext cx="609600" cy="533400"/>
            <a:chOff x="2971800" y="2362200"/>
            <a:chExt cx="609600" cy="533400"/>
          </a:xfrm>
        </p:grpSpPr>
        <p:sp>
          <p:nvSpPr>
            <p:cNvPr id="11" name="Oval 10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1828800" y="43434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۱۰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38600" y="4343400"/>
            <a:ext cx="137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۱۱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2200" y="4419600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۱۱ و ۱۰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04800"/>
            <a:ext cx="2870355" cy="73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3886200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129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8600" y="228600"/>
            <a:ext cx="609600" cy="533400"/>
            <a:chOff x="2971800" y="2362200"/>
            <a:chExt cx="609600" cy="533400"/>
          </a:xfrm>
        </p:grpSpPr>
        <p:sp>
          <p:nvSpPr>
            <p:cNvPr id="6" name="Oval 5"/>
            <p:cNvSpPr/>
            <p:nvPr/>
          </p:nvSpPr>
          <p:spPr>
            <a:xfrm>
              <a:off x="3048000" y="2362200"/>
              <a:ext cx="457200" cy="533400"/>
            </a:xfrm>
            <a:prstGeom prst="ellipse">
              <a:avLst/>
            </a:prstGeom>
            <a:noFill/>
            <a:ln w="508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rot="10800000" flipV="1">
              <a:off x="2971800" y="2362200"/>
              <a:ext cx="609600" cy="533400"/>
            </a:xfrm>
            <a:prstGeom prst="line">
              <a:avLst/>
            </a:prstGeom>
            <a:ln w="4762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600200" y="8382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6600" y="8382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8382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828800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4200" y="18288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9800" y="1905000"/>
            <a:ext cx="220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4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2895600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28956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0" y="2895600"/>
            <a:ext cx="2057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4600" y="5638800"/>
            <a:ext cx="388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4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7200" y="3810000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4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4724400"/>
            <a:ext cx="297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4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" y="4876800"/>
            <a:ext cx="304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en-US" sz="44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400" dirty="0" smtClean="0">
                <a:solidFill>
                  <a:srgbClr val="7030A0"/>
                </a:solidFill>
                <a:cs typeface="B Nazanin" pitchFamily="2" charset="-78"/>
              </a:rPr>
              <a:t>و</a:t>
            </a:r>
            <a:r>
              <a:rPr lang="fa-IR" sz="44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3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00"/>
                            </p:stCondLst>
                            <p:childTnLst>
                              <p:par>
                                <p:cTn id="3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00"/>
                            </p:stCondLst>
                            <p:childTnLst>
                              <p:par>
                                <p:cTn id="4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300"/>
                            </p:stCondLst>
                            <p:childTnLst>
                              <p:par>
                                <p:cTn id="7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300"/>
                            </p:stCondLst>
                            <p:childTnLst>
                              <p:par>
                                <p:cTn id="8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300"/>
                            </p:stCondLst>
                            <p:childTnLst>
                              <p:par>
                                <p:cTn id="9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300"/>
                            </p:stCondLst>
                            <p:childTnLst>
                              <p:par>
                                <p:cTn id="1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3300"/>
                            </p:stCondLst>
                            <p:childTnLst>
                              <p:par>
                                <p:cTn id="126" presetID="2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300"/>
                            </p:stCondLst>
                            <p:childTnLst>
                              <p:par>
                                <p:cTn id="1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6300"/>
                            </p:stCondLst>
                            <p:childTnLst>
                              <p:par>
                                <p:cTn id="14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300"/>
                            </p:stCondLst>
                            <p:childTnLst>
                              <p:par>
                                <p:cTn id="1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8300"/>
                            </p:stCondLst>
                            <p:childTnLst>
                              <p:par>
                                <p:cTn id="170" presetID="25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3936" y="304800"/>
            <a:ext cx="326922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304800" y="990600"/>
            <a:ext cx="8657818" cy="1487756"/>
            <a:chOff x="304800" y="990600"/>
            <a:chExt cx="8657818" cy="1487756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990600"/>
              <a:ext cx="8657818" cy="703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0" y="1828800"/>
              <a:ext cx="4374357" cy="649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" name="Group 8"/>
          <p:cNvGrpSpPr/>
          <p:nvPr/>
        </p:nvGrpSpPr>
        <p:grpSpPr>
          <a:xfrm>
            <a:off x="360202" y="2590800"/>
            <a:ext cx="8555198" cy="1484312"/>
            <a:chOff x="360202" y="2590800"/>
            <a:chExt cx="8555198" cy="1484312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0202" y="2590800"/>
              <a:ext cx="855519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477000" y="3429000"/>
              <a:ext cx="2326010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3505200"/>
            <a:ext cx="402364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96543" y="4419600"/>
            <a:ext cx="8844591" cy="2286000"/>
            <a:chOff x="96543" y="4419600"/>
            <a:chExt cx="8844591" cy="2286000"/>
          </a:xfrm>
        </p:grpSpPr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600" y="4419600"/>
              <a:ext cx="8710639" cy="713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72000" y="5105400"/>
              <a:ext cx="4201152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9" name="Picture 13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09600" y="5181600"/>
              <a:ext cx="3744708" cy="63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11" name="Picture 1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6543" y="6019800"/>
              <a:ext cx="8844591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4800" y="152401"/>
            <a:ext cx="8593214" cy="4540249"/>
            <a:chOff x="304800" y="152401"/>
            <a:chExt cx="8593214" cy="4540249"/>
          </a:xfrm>
        </p:grpSpPr>
        <p:grpSp>
          <p:nvGrpSpPr>
            <p:cNvPr id="7" name="Group 6"/>
            <p:cNvGrpSpPr/>
            <p:nvPr/>
          </p:nvGrpSpPr>
          <p:grpSpPr>
            <a:xfrm>
              <a:off x="304800" y="152401"/>
              <a:ext cx="8593214" cy="1838347"/>
              <a:chOff x="304800" y="152401"/>
              <a:chExt cx="8593214" cy="1838347"/>
            </a:xfrm>
          </p:grpSpPr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001000" y="228600"/>
                <a:ext cx="808037" cy="6548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124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4800" y="152401"/>
                <a:ext cx="7645053" cy="825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125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71600" y="1219200"/>
                <a:ext cx="7526414" cy="77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5126" name="Picture 6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81000" y="1219200"/>
                <a:ext cx="932795" cy="7191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9169" y="2209800"/>
              <a:ext cx="8544379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62400" y="3200400"/>
              <a:ext cx="4931304" cy="63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1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1000" y="3124200"/>
              <a:ext cx="3457576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32" name="Picture 1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86600" y="3886200"/>
              <a:ext cx="1778457" cy="806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" y="3810000"/>
            <a:ext cx="36184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Group 17"/>
          <p:cNvGrpSpPr/>
          <p:nvPr/>
        </p:nvGrpSpPr>
        <p:grpSpPr>
          <a:xfrm>
            <a:off x="228600" y="5002125"/>
            <a:ext cx="8675154" cy="1855875"/>
            <a:chOff x="228600" y="4953000"/>
            <a:chExt cx="8675154" cy="185587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28600" y="4953000"/>
              <a:ext cx="8658959" cy="8598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676400" y="5867400"/>
              <a:ext cx="7227354" cy="94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33400" y="5943600"/>
              <a:ext cx="1140983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295400"/>
            <a:ext cx="4836916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1219200"/>
            <a:ext cx="2318027" cy="7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228600" y="304800"/>
            <a:ext cx="8723116" cy="1598440"/>
            <a:chOff x="228600" y="304800"/>
            <a:chExt cx="8723116" cy="159844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304800"/>
              <a:ext cx="8630822" cy="802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14800" y="1219200"/>
              <a:ext cx="4836916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52600" y="1143000"/>
              <a:ext cx="2318027" cy="7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981200"/>
            <a:ext cx="8584256" cy="89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152400" y="3048000"/>
            <a:ext cx="8729082" cy="1651000"/>
            <a:chOff x="152400" y="3048000"/>
            <a:chExt cx="8729082" cy="1651000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2400" y="3048000"/>
              <a:ext cx="8729082" cy="888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5800" y="3962400"/>
              <a:ext cx="4327525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28600" y="4876800"/>
            <a:ext cx="8741572" cy="1895951"/>
            <a:chOff x="228600" y="4876800"/>
            <a:chExt cx="8741572" cy="1895951"/>
          </a:xfrm>
        </p:grpSpPr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600" y="4876800"/>
              <a:ext cx="8741572" cy="876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953000" y="5791200"/>
              <a:ext cx="3795715" cy="98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0" y="304800"/>
            <a:ext cx="8631399" cy="1793875"/>
            <a:chOff x="228600" y="304800"/>
            <a:chExt cx="8631399" cy="179387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04800"/>
              <a:ext cx="8631399" cy="917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53200" y="1371600"/>
              <a:ext cx="2166485" cy="72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7" name="Group 6"/>
          <p:cNvGrpSpPr/>
          <p:nvPr/>
        </p:nvGrpSpPr>
        <p:grpSpPr>
          <a:xfrm>
            <a:off x="228600" y="2133600"/>
            <a:ext cx="8698802" cy="1582737"/>
            <a:chOff x="228600" y="2133600"/>
            <a:chExt cx="8698802" cy="1582737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2133600"/>
              <a:ext cx="8698802" cy="744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62600" y="2971800"/>
              <a:ext cx="3348220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657600"/>
            <a:ext cx="880311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743200" y="1371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۳+</a:t>
            </a:r>
            <a:r>
              <a:rPr lang="fa-IR" sz="3200" dirty="0" smtClean="0">
                <a:solidFill>
                  <a:srgbClr val="7030A0"/>
                </a:solidFill>
                <a:cs typeface="+mj-cs"/>
              </a:rPr>
              <a:t>(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3200" dirty="0" smtClean="0">
                <a:solidFill>
                  <a:srgbClr val="7030A0"/>
                </a:solidFill>
                <a:cs typeface="+mj-cs"/>
              </a:rPr>
              <a:t>)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43400" y="1371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۳+</a:t>
            </a:r>
            <a:r>
              <a:rPr lang="fa-IR" sz="3200" dirty="0" smtClean="0">
                <a:solidFill>
                  <a:srgbClr val="7030A0"/>
                </a:solidFill>
                <a:cs typeface="+mj-cs"/>
              </a:rPr>
              <a:t>(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3200" dirty="0" smtClean="0">
                <a:solidFill>
                  <a:srgbClr val="7030A0"/>
                </a:solidFill>
                <a:cs typeface="+mj-cs"/>
              </a:rPr>
              <a:t>)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1371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۳+</a:t>
            </a:r>
            <a:r>
              <a:rPr lang="fa-IR" sz="3200" dirty="0" smtClean="0">
                <a:solidFill>
                  <a:srgbClr val="7030A0"/>
                </a:solidFill>
                <a:cs typeface="+mj-cs"/>
              </a:rPr>
              <a:t>(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۷</a:t>
            </a:r>
            <a:r>
              <a:rPr lang="fa-IR" sz="3200" dirty="0" smtClean="0">
                <a:solidFill>
                  <a:srgbClr val="7030A0"/>
                </a:solidFill>
                <a:cs typeface="+mj-cs"/>
              </a:rPr>
              <a:t>)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Right Brace 5"/>
          <p:cNvSpPr/>
          <p:nvPr/>
        </p:nvSpPr>
        <p:spPr>
          <a:xfrm rot="5400000">
            <a:off x="3238500" y="1409700"/>
            <a:ext cx="457200" cy="1295400"/>
          </a:xfrm>
          <a:prstGeom prst="rightBrace">
            <a:avLst>
              <a:gd name="adj1" fmla="val 32576"/>
              <a:gd name="adj2" fmla="val 51069"/>
            </a:avLst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24200" y="23622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۲۸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" name="Right Brace 7"/>
          <p:cNvSpPr/>
          <p:nvPr/>
        </p:nvSpPr>
        <p:spPr>
          <a:xfrm rot="5400000">
            <a:off x="4838700" y="1409700"/>
            <a:ext cx="457200" cy="1295400"/>
          </a:xfrm>
          <a:prstGeom prst="rightBrace">
            <a:avLst>
              <a:gd name="adj1" fmla="val 32576"/>
              <a:gd name="adj2" fmla="val 51069"/>
            </a:avLst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244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۳۳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0" name="Right Brace 9"/>
          <p:cNvSpPr/>
          <p:nvPr/>
        </p:nvSpPr>
        <p:spPr>
          <a:xfrm rot="5400000">
            <a:off x="6438900" y="1409700"/>
            <a:ext cx="457200" cy="1295400"/>
          </a:xfrm>
          <a:prstGeom prst="rightBrace">
            <a:avLst>
              <a:gd name="adj1" fmla="val 32576"/>
              <a:gd name="adj2" fmla="val 51069"/>
            </a:avLst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24600" y="23622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۳۸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124200"/>
            <a:ext cx="2347069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1" y="3886200"/>
            <a:ext cx="8534400" cy="65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4724400"/>
            <a:ext cx="7511238" cy="71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5562600"/>
            <a:ext cx="4261391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3702050" cy="355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886200"/>
            <a:ext cx="873170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4648200"/>
            <a:ext cx="485577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638800"/>
            <a:ext cx="7727246" cy="79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1"/>
            <a:ext cx="8670902" cy="659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1407" y="990600"/>
            <a:ext cx="631784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905000"/>
            <a:ext cx="377416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5105400"/>
            <a:ext cx="871757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40946" y="152400"/>
            <a:ext cx="5700888" cy="914400"/>
            <a:chOff x="3040946" y="152400"/>
            <a:chExt cx="5700888" cy="9144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0946" y="304800"/>
              <a:ext cx="570088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91200" y="152400"/>
              <a:ext cx="465591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3884" y="1219200"/>
            <a:ext cx="710034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2057400"/>
            <a:ext cx="5059839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600" y="2743200"/>
            <a:ext cx="5638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 . . . و ۹ و ۷ و ۵ و ۳ و ۱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4216" y="3810000"/>
            <a:ext cx="662779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4800" y="4648200"/>
            <a:ext cx="693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۴ و ۳ و ... و ۳- و ۴- و ۵-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8600" y="228600"/>
            <a:ext cx="8727178" cy="2378075"/>
            <a:chOff x="228600" y="228600"/>
            <a:chExt cx="8727178" cy="23780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228600"/>
              <a:ext cx="8661914" cy="816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05400" y="1066800"/>
              <a:ext cx="3850378" cy="800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1066799"/>
              <a:ext cx="4876800" cy="703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86400" y="2057400"/>
              <a:ext cx="3400719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TextBox 8"/>
          <p:cNvSpPr txBox="1"/>
          <p:nvPr/>
        </p:nvSpPr>
        <p:spPr>
          <a:xfrm>
            <a:off x="228600" y="2286000"/>
            <a:ext cx="358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۶ و ۴ و ۲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62400" y="1981200"/>
            <a:ext cx="152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 عضو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67000" y="35052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بله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0800" y="46482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بله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3429000"/>
            <a:ext cx="552979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2800" y="4648200"/>
            <a:ext cx="557087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457200" y="53340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۲ و ۴ و ۶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00" y="228600"/>
            <a:ext cx="448808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81000" y="1066800"/>
            <a:ext cx="876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... و  ۸  و ۵ و ۲ و ۱- و ۴- و ۷-  و...</a:t>
            </a:r>
            <a:r>
              <a:rPr lang="fa-IR" sz="6000" dirty="0" smtClean="0">
                <a:solidFill>
                  <a:srgbClr val="7030A0"/>
                </a:solidFill>
                <a:cs typeface="B Titr" pitchFamily="2" charset="-78"/>
              </a:rPr>
              <a:t>}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31530" y="2057400"/>
            <a:ext cx="8583870" cy="3429000"/>
            <a:chOff x="152400" y="2514600"/>
            <a:chExt cx="8812470" cy="3429000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2514600"/>
              <a:ext cx="8812470" cy="723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24400" y="3352800"/>
              <a:ext cx="4175783" cy="731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3728" y="3352800"/>
              <a:ext cx="445873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4267200"/>
              <a:ext cx="8637723" cy="588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620000" y="5181600"/>
              <a:ext cx="1205874" cy="547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00200" y="5105400"/>
              <a:ext cx="5980129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" y="5334000"/>
            <a:ext cx="455769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304800"/>
            <a:ext cx="8625336" cy="1831975"/>
            <a:chOff x="228600" y="304800"/>
            <a:chExt cx="8625336" cy="183197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04800"/>
              <a:ext cx="8625336" cy="740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78364" y="1143000"/>
              <a:ext cx="3954708" cy="993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05000" y="1219200"/>
              <a:ext cx="2887566" cy="885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1981200"/>
            <a:ext cx="285750" cy="19335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7400" y="25908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۰/۴۵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1981200"/>
            <a:ext cx="1066800" cy="1933575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981200"/>
            <a:ext cx="923925" cy="193357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04800" y="4114800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۱/۰۵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581400"/>
            <a:ext cx="1133475" cy="19335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477000" y="25146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3" name="Picture 1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3581400"/>
            <a:ext cx="923925" cy="1933575"/>
          </a:xfrm>
          <a:prstGeom prst="rect">
            <a:avLst/>
          </a:prstGeom>
          <a:noFill/>
        </p:spPr>
      </p:pic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1905000"/>
            <a:ext cx="1076325" cy="1933575"/>
          </a:xfrm>
          <a:prstGeom prst="rect">
            <a:avLst/>
          </a:prstGeom>
          <a:noFill/>
        </p:spPr>
      </p:pic>
      <p:pic>
        <p:nvPicPr>
          <p:cNvPr id="15" name="Picture 3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733800"/>
            <a:ext cx="1371600" cy="140445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324600" y="41148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۷-=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7" name="Picture 3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3505200"/>
            <a:ext cx="1095375" cy="1933575"/>
          </a:xfrm>
          <a:prstGeom prst="rect">
            <a:avLst/>
          </a:prstGeom>
          <a:noFill/>
        </p:spPr>
      </p:pic>
      <p:pic>
        <p:nvPicPr>
          <p:cNvPr id="18" name="Picture 36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5562600"/>
            <a:ext cx="741948" cy="1143000"/>
          </a:xfrm>
          <a:prstGeom prst="rect">
            <a:avLst/>
          </a:prstGeom>
          <a:noFill/>
        </p:spPr>
      </p:pic>
      <p:pic>
        <p:nvPicPr>
          <p:cNvPr id="19" name="Picture 39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5178156"/>
            <a:ext cx="1066800" cy="1832244"/>
          </a:xfrm>
          <a:prstGeom prst="rect">
            <a:avLst/>
          </a:prstGeom>
          <a:noFill/>
        </p:spPr>
      </p:pic>
      <p:grpSp>
        <p:nvGrpSpPr>
          <p:cNvPr id="20" name="Group 19"/>
          <p:cNvGrpSpPr/>
          <p:nvPr/>
        </p:nvGrpSpPr>
        <p:grpSpPr>
          <a:xfrm>
            <a:off x="1143000" y="2438400"/>
            <a:ext cx="457200" cy="609600"/>
            <a:chOff x="5943600" y="2819400"/>
            <a:chExt cx="762000" cy="914400"/>
          </a:xfrm>
        </p:grpSpPr>
        <p:cxnSp>
          <p:nvCxnSpPr>
            <p:cNvPr id="21" name="Straight Connector 20"/>
            <p:cNvCxnSpPr/>
            <p:nvPr/>
          </p:nvCxnSpPr>
          <p:spPr>
            <a:xfrm rot="5400000">
              <a:off x="5943600" y="2971800"/>
              <a:ext cx="914400" cy="609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16200000" flipH="1">
              <a:off x="5829300" y="34671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5562600" y="2438400"/>
            <a:ext cx="457200" cy="609600"/>
            <a:chOff x="5943600" y="2819400"/>
            <a:chExt cx="762000" cy="91440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5943600" y="2971800"/>
              <a:ext cx="914400" cy="609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5829300" y="34671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8534400" y="2362200"/>
            <a:ext cx="457200" cy="609600"/>
            <a:chOff x="5943600" y="2819400"/>
            <a:chExt cx="762000" cy="914400"/>
          </a:xfrm>
        </p:grpSpPr>
        <p:cxnSp>
          <p:nvCxnSpPr>
            <p:cNvPr id="27" name="Straight Connector 26"/>
            <p:cNvCxnSpPr/>
            <p:nvPr/>
          </p:nvCxnSpPr>
          <p:spPr>
            <a:xfrm rot="5400000">
              <a:off x="5943600" y="2971800"/>
              <a:ext cx="914400" cy="609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5829300" y="34671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3886200" y="4038600"/>
            <a:ext cx="457200" cy="609600"/>
            <a:chOff x="5943600" y="2819400"/>
            <a:chExt cx="762000" cy="914400"/>
          </a:xfrm>
        </p:grpSpPr>
        <p:cxnSp>
          <p:nvCxnSpPr>
            <p:cNvPr id="30" name="Straight Connector 29"/>
            <p:cNvCxnSpPr/>
            <p:nvPr/>
          </p:nvCxnSpPr>
          <p:spPr>
            <a:xfrm rot="5400000">
              <a:off x="5943600" y="2971800"/>
              <a:ext cx="914400" cy="609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16200000" flipH="1">
              <a:off x="5829300" y="34671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8534400" y="4038600"/>
            <a:ext cx="457200" cy="609600"/>
            <a:chOff x="5943600" y="2819400"/>
            <a:chExt cx="762000" cy="914400"/>
          </a:xfrm>
        </p:grpSpPr>
        <p:cxnSp>
          <p:nvCxnSpPr>
            <p:cNvPr id="33" name="Straight Connector 32"/>
            <p:cNvCxnSpPr/>
            <p:nvPr/>
          </p:nvCxnSpPr>
          <p:spPr>
            <a:xfrm rot="5400000">
              <a:off x="5943600" y="2971800"/>
              <a:ext cx="914400" cy="6096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6200000" flipH="1">
              <a:off x="5829300" y="34671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5410200" y="5943600"/>
            <a:ext cx="381000" cy="457200"/>
            <a:chOff x="6934200" y="5029200"/>
            <a:chExt cx="381000" cy="457200"/>
          </a:xfrm>
        </p:grpSpPr>
        <p:cxnSp>
          <p:nvCxnSpPr>
            <p:cNvPr id="36" name="Straight Connector 35"/>
            <p:cNvCxnSpPr/>
            <p:nvPr/>
          </p:nvCxnSpPr>
          <p:spPr>
            <a:xfrm rot="5400000">
              <a:off x="6896100" y="5067300"/>
              <a:ext cx="457200" cy="381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6896100" y="5067300"/>
              <a:ext cx="457200" cy="381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16342" y="0"/>
            <a:ext cx="7237058" cy="6788249"/>
            <a:chOff x="916342" y="0"/>
            <a:chExt cx="7237058" cy="6788249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6342" y="0"/>
              <a:ext cx="7237058" cy="6788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48400" y="0"/>
              <a:ext cx="463550" cy="481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04800" y="0"/>
            <a:ext cx="8610600" cy="3200400"/>
            <a:chOff x="152400" y="457200"/>
            <a:chExt cx="8773165" cy="3271837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457200"/>
              <a:ext cx="8719852" cy="983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38800" y="1371600"/>
              <a:ext cx="3207659" cy="719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1371600"/>
              <a:ext cx="5515202" cy="786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0" y="2057399"/>
              <a:ext cx="6616640" cy="889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2094577"/>
              <a:ext cx="1981200" cy="801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172200" y="2819400"/>
              <a:ext cx="2753365" cy="909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9" name="Group 18"/>
          <p:cNvGrpSpPr/>
          <p:nvPr/>
        </p:nvGrpSpPr>
        <p:grpSpPr>
          <a:xfrm>
            <a:off x="228600" y="3124200"/>
            <a:ext cx="8579392" cy="2519440"/>
            <a:chOff x="152400" y="3733800"/>
            <a:chExt cx="8807992" cy="2519440"/>
          </a:xfrm>
        </p:grpSpPr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2400" y="3733800"/>
              <a:ext cx="8807992" cy="81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34000" y="4495800"/>
              <a:ext cx="3590200" cy="830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8" name="Picture 16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52400" y="4495800"/>
              <a:ext cx="5140533" cy="900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9" name="Picture 17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81000" y="5486400"/>
              <a:ext cx="8507412" cy="766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0" name="TextBox 19"/>
          <p:cNvSpPr txBox="1"/>
          <p:nvPr/>
        </p:nvSpPr>
        <p:spPr>
          <a:xfrm>
            <a:off x="838200" y="56388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۱۰ و ۹ و ۸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219200"/>
            <a:ext cx="6153854" cy="79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8600" y="1524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۱۰ و ۹ و ۸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752600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۹ و ۸ و ۷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819400"/>
            <a:ext cx="8458200" cy="79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3400" y="36576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۱۰ و ۹ و ۸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800600"/>
            <a:ext cx="816453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38200" y="5562600"/>
            <a:ext cx="281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۱۰ و ۹ و ۸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4800" y="2743200"/>
            <a:ext cx="457200" cy="609600"/>
            <a:chOff x="3657600" y="2590800"/>
            <a:chExt cx="457200" cy="6096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2362200" y="1295400"/>
            <a:ext cx="304800" cy="533400"/>
            <a:chOff x="4419600" y="4572000"/>
            <a:chExt cx="381000" cy="457200"/>
          </a:xfrm>
        </p:grpSpPr>
        <p:cxnSp>
          <p:nvCxnSpPr>
            <p:cNvPr id="13" name="Straight Connector 12"/>
            <p:cNvCxnSpPr/>
            <p:nvPr/>
          </p:nvCxnSpPr>
          <p:spPr>
            <a:xfrm rot="5400000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4381500" y="4610100"/>
              <a:ext cx="4572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304800" y="4800600"/>
            <a:ext cx="457200" cy="609600"/>
            <a:chOff x="3657600" y="2590800"/>
            <a:chExt cx="457200" cy="609600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3619500" y="2705100"/>
              <a:ext cx="609600" cy="3810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3543300" y="3009900"/>
              <a:ext cx="304800" cy="762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228600"/>
            <a:ext cx="8694359" cy="1641475"/>
            <a:chOff x="228600" y="228600"/>
            <a:chExt cx="8694359" cy="164147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228600"/>
              <a:ext cx="8694359" cy="889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8200" y="1219200"/>
              <a:ext cx="4197933" cy="650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14600" y="1143000"/>
              <a:ext cx="2161558" cy="725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" name="Group 8"/>
          <p:cNvGrpSpPr/>
          <p:nvPr/>
        </p:nvGrpSpPr>
        <p:grpSpPr>
          <a:xfrm>
            <a:off x="152400" y="2209800"/>
            <a:ext cx="8794948" cy="1606730"/>
            <a:chOff x="152400" y="2209800"/>
            <a:chExt cx="8794948" cy="160673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799" y="2209800"/>
              <a:ext cx="8642549" cy="766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867400" y="3124200"/>
              <a:ext cx="3065405" cy="692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2400" y="3048000"/>
              <a:ext cx="5711370" cy="75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" name="Group 15"/>
          <p:cNvGrpSpPr/>
          <p:nvPr/>
        </p:nvGrpSpPr>
        <p:grpSpPr>
          <a:xfrm>
            <a:off x="3276600" y="3810000"/>
            <a:ext cx="5560891" cy="922337"/>
            <a:chOff x="3276600" y="3810000"/>
            <a:chExt cx="5560891" cy="922337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76600" y="4114800"/>
              <a:ext cx="5560891" cy="617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19800" y="3810000"/>
              <a:ext cx="461962" cy="652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5" name="Group 14"/>
          <p:cNvGrpSpPr/>
          <p:nvPr/>
        </p:nvGrpSpPr>
        <p:grpSpPr>
          <a:xfrm>
            <a:off x="228600" y="4876800"/>
            <a:ext cx="8708107" cy="1524000"/>
            <a:chOff x="228600" y="4876800"/>
            <a:chExt cx="8708107" cy="1524000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28600" y="4876800"/>
              <a:ext cx="8708107" cy="692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074399" y="5715000"/>
              <a:ext cx="1727997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81000"/>
            <a:ext cx="893489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362200" y="17526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8800" y="14478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4800" y="152400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۱۲-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2800" y="13716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8400" y="762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 flipV="1">
            <a:off x="4953000" y="533400"/>
            <a:ext cx="1143000" cy="457200"/>
          </a:xfrm>
          <a:prstGeom prst="line">
            <a:avLst/>
          </a:prstGeom>
          <a:ln w="444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 flipV="1">
            <a:off x="4800600" y="1219200"/>
            <a:ext cx="1143000" cy="457200"/>
          </a:xfrm>
          <a:prstGeom prst="line">
            <a:avLst/>
          </a:prstGeom>
          <a:ln w="444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 rot="18818151">
            <a:off x="4666643" y="-295104"/>
            <a:ext cx="1154273" cy="2650991"/>
          </a:xfrm>
          <a:prstGeom prst="ellipse">
            <a:avLst/>
          </a:prstGeom>
          <a:noFill/>
          <a:ln w="476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85800" y="8382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۳-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0600" y="2133600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124200"/>
            <a:ext cx="8839200" cy="101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3962400"/>
            <a:ext cx="235938" cy="167640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371600" y="302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7400" y="42672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۰/۵-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00800" y="4191000"/>
            <a:ext cx="13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۰/۶۲۵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67000" y="34290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۲-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91400" y="34290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۷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3370" y="3886200"/>
            <a:ext cx="284480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 animBg="1"/>
      <p:bldP spid="12" grpId="0"/>
      <p:bldP spid="13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57200" y="304800"/>
            <a:ext cx="8518159" cy="1800225"/>
            <a:chOff x="457200" y="304800"/>
            <a:chExt cx="8518159" cy="1800225"/>
          </a:xfrm>
        </p:grpSpPr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304800"/>
              <a:ext cx="8327869" cy="929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5200" y="1295400"/>
              <a:ext cx="5470159" cy="80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2286000"/>
            <a:ext cx="175184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267200"/>
            <a:ext cx="8728129" cy="155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3581400" y="3276600"/>
            <a:ext cx="5226205" cy="862013"/>
            <a:chOff x="3581400" y="3276600"/>
            <a:chExt cx="5226205" cy="862013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81400" y="3429000"/>
              <a:ext cx="5226205" cy="709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7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477000" y="3276600"/>
              <a:ext cx="373062" cy="468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3810000" cy="3822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4876800" y="381000"/>
            <a:ext cx="2792681" cy="2590800"/>
            <a:chOff x="228600" y="4038600"/>
            <a:chExt cx="2792681" cy="2590800"/>
          </a:xfrm>
        </p:grpSpPr>
        <p:grpSp>
          <p:nvGrpSpPr>
            <p:cNvPr id="6" name="Group 10"/>
            <p:cNvGrpSpPr/>
            <p:nvPr/>
          </p:nvGrpSpPr>
          <p:grpSpPr>
            <a:xfrm>
              <a:off x="228600" y="4038600"/>
              <a:ext cx="2792681" cy="2590800"/>
              <a:chOff x="228600" y="4038600"/>
              <a:chExt cx="2792681" cy="2590800"/>
            </a:xfrm>
          </p:grpSpPr>
          <p:pic>
            <p:nvPicPr>
              <p:cNvPr id="11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8600" y="4038600"/>
                <a:ext cx="2792681" cy="2590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209800" y="4267201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57200" y="4267200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4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33400" y="6019800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5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209800" y="5943600"/>
                <a:ext cx="57308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09800" y="4267200"/>
              <a:ext cx="610079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7200" y="4267200"/>
              <a:ext cx="579437" cy="629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133600" y="5867400"/>
              <a:ext cx="711195" cy="609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1000" y="5791200"/>
              <a:ext cx="685800" cy="705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5791200" y="533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4200" y="13716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1371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9800" y="1371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19800" y="22098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50269" y="3733800"/>
            <a:ext cx="8565131" cy="1523999"/>
            <a:chOff x="350269" y="3733800"/>
            <a:chExt cx="8565131" cy="1523999"/>
          </a:xfrm>
        </p:grpSpPr>
        <p:pic>
          <p:nvPicPr>
            <p:cNvPr id="21508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50269" y="3733800"/>
              <a:ext cx="8565131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509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592334" y="4572000"/>
              <a:ext cx="4237622" cy="685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3" name="TextBox 22"/>
          <p:cNvSpPr txBox="1"/>
          <p:nvPr/>
        </p:nvSpPr>
        <p:spPr>
          <a:xfrm>
            <a:off x="1219200" y="6096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6858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800" y="15240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52600" y="1524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14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6800" y="2362200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۱۸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81200" y="2514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895600" y="23622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609600" y="1219200"/>
            <a:ext cx="1752600" cy="1905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52400" y="2438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29200" y="5638800"/>
            <a:ext cx="3852112" cy="847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/>
          <p:cNvSpPr txBox="1"/>
          <p:nvPr/>
        </p:nvSpPr>
        <p:spPr>
          <a:xfrm>
            <a:off x="304800" y="5562600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fa-IR" sz="6000" dirty="0" smtClean="0">
                <a:solidFill>
                  <a:srgbClr val="7030A0"/>
                </a:solidFill>
                <a:cs typeface="+mj-cs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۱۸ و ۶ و ۱۲ </a:t>
            </a:r>
            <a:r>
              <a:rPr lang="fa-IR" sz="6000" dirty="0" smtClean="0">
                <a:solidFill>
                  <a:srgbClr val="7030A0"/>
                </a:solidFill>
                <a:cs typeface="+mj-cs"/>
              </a:rPr>
              <a:t>}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000" dirty="0" smtClean="0">
                <a:solidFill>
                  <a:srgbClr val="7030A0"/>
                </a:solidFill>
                <a:cs typeface="+mj-cs"/>
              </a:rPr>
              <a:t>=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6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6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6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6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6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6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6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358</Words>
  <Application>Microsoft Office PowerPoint</Application>
  <PresentationFormat>On-screen Show (4:3)</PresentationFormat>
  <Paragraphs>159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191</cp:revision>
  <dcterms:created xsi:type="dcterms:W3CDTF">2020-09-09T13:15:33Z</dcterms:created>
  <dcterms:modified xsi:type="dcterms:W3CDTF">2020-10-06T19:54:10Z</dcterms:modified>
</cp:coreProperties>
</file>