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8" r:id="rId2"/>
    <p:sldId id="258" r:id="rId3"/>
    <p:sldId id="259" r:id="rId4"/>
    <p:sldId id="261" r:id="rId5"/>
    <p:sldId id="262" r:id="rId6"/>
    <p:sldId id="263" r:id="rId7"/>
    <p:sldId id="264" r:id="rId8"/>
    <p:sldId id="260" r:id="rId9"/>
    <p:sldId id="266" r:id="rId10"/>
    <p:sldId id="267" r:id="rId11"/>
    <p:sldId id="268" r:id="rId12"/>
    <p:sldId id="265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1717D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E22D6C-9B0B-4417-AD81-2CD0539ABB03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C794F-AF0D-45E9-B63B-29C6BB19A5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56553-6613-4AFB-8AE8-80835AF23A9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F38AE-64F4-4240-860E-D9335925916F}" type="datetimeFigureOut">
              <a:rPr lang="en-US" smtClean="0"/>
              <a:pPr/>
              <a:t>10/14/2020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93813-2C33-4180-B188-8DEBC130ED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2743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chemeClr val="accent1">
                    <a:lumMod val="75000"/>
                  </a:schemeClr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chemeClr val="accent1">
                  <a:lumMod val="75000"/>
                </a:schemeClr>
              </a:solidFill>
              <a:latin typeface="Besmellah 1" pitchFamily="2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850454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8956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38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82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056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724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91000" y="228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2800" y="3048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57800" y="228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4600" y="228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15200" y="228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447800"/>
            <a:ext cx="833087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2438400" y="16002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57600" y="16002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۱-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76800" y="1447800"/>
            <a:ext cx="60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72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7200" dirty="0">
              <a:solidFill>
                <a:srgbClr val="7030A0"/>
              </a:solidFill>
              <a:cs typeface="Dast Nevis" pitchFamily="66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91200" y="1676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29400" y="1676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20000" y="1676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66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958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102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246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390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6670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5199"/>
            <a:ext cx="8991600" cy="121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" name="TextBox 50"/>
          <p:cNvSpPr txBox="1"/>
          <p:nvPr/>
        </p:nvSpPr>
        <p:spPr>
          <a:xfrm>
            <a:off x="457200" y="36576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600200" y="36576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۱-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743200" y="3429000"/>
            <a:ext cx="60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72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7200" dirty="0">
              <a:solidFill>
                <a:srgbClr val="7030A0"/>
              </a:solidFill>
              <a:cs typeface="Dast Nevis" pitchFamily="66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505200" y="3657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191000" y="3657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953000" y="3657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295400" y="3657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438400" y="3581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00400" y="3581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86200" y="3581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648200" y="3657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1200" y="36576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705600" y="3733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772400" y="3733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86400" y="3657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324600" y="3657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315200" y="3657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24401"/>
            <a:ext cx="8975684" cy="629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5638799"/>
            <a:ext cx="6400800" cy="121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" name="TextBox 68"/>
          <p:cNvSpPr txBox="1"/>
          <p:nvPr/>
        </p:nvSpPr>
        <p:spPr>
          <a:xfrm>
            <a:off x="2209800" y="5943600"/>
            <a:ext cx="83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971800" y="5943600"/>
            <a:ext cx="68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۱-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657600" y="586740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4400" dirty="0">
              <a:solidFill>
                <a:srgbClr val="7030A0"/>
              </a:solidFill>
              <a:cs typeface="Dast Nevis" pitchFamily="66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191000" y="5943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800600" y="5943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334000" y="58674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743200" y="5943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05200" y="5943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962400" y="5943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572000" y="5943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105400" y="5943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43600" y="58674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553200" y="5943600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391400" y="5867400"/>
            <a:ext cx="38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15000" y="5943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324600" y="59436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010400" y="58674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152400" y="5867401"/>
            <a:ext cx="1742597" cy="650768"/>
            <a:chOff x="152400" y="5867401"/>
            <a:chExt cx="1742597" cy="650768"/>
          </a:xfrm>
        </p:grpSpPr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2400" y="5867401"/>
              <a:ext cx="1295400" cy="650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24000" y="6096000"/>
              <a:ext cx="370997" cy="260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9" grpId="0"/>
      <p:bldP spid="70" grpId="0"/>
      <p:bldP spid="71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52400"/>
            <a:ext cx="4087813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143000"/>
            <a:ext cx="826815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057400"/>
            <a:ext cx="8342159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5562600"/>
            <a:ext cx="751404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09600"/>
            <a:ext cx="7006697" cy="5574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842367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5105400"/>
            <a:ext cx="6015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685800"/>
            <a:ext cx="6519822" cy="543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932" y="304800"/>
            <a:ext cx="869346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905000"/>
            <a:ext cx="398517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1828800"/>
            <a:ext cx="425970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599" y="2819400"/>
            <a:ext cx="3929549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4114800"/>
            <a:ext cx="4036851" cy="95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5410200"/>
            <a:ext cx="6987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486400" y="152400"/>
            <a:ext cx="3333344" cy="700088"/>
            <a:chOff x="5486400" y="152400"/>
            <a:chExt cx="3333344" cy="70008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6400" y="228600"/>
              <a:ext cx="3333344" cy="62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81800" y="152400"/>
              <a:ext cx="513090" cy="477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2" name="Group 11"/>
          <p:cNvGrpSpPr/>
          <p:nvPr/>
        </p:nvGrpSpPr>
        <p:grpSpPr>
          <a:xfrm>
            <a:off x="203200" y="914400"/>
            <a:ext cx="8699507" cy="3246437"/>
            <a:chOff x="203200" y="914400"/>
            <a:chExt cx="8699507" cy="3246437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3200" y="914400"/>
              <a:ext cx="8699507" cy="652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67400" y="1828800"/>
              <a:ext cx="296849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1828800"/>
              <a:ext cx="5570678" cy="582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8600" y="2667000"/>
              <a:ext cx="86106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40130" y="3429000"/>
              <a:ext cx="7926650" cy="731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6" name="Group 15"/>
          <p:cNvGrpSpPr/>
          <p:nvPr/>
        </p:nvGrpSpPr>
        <p:grpSpPr>
          <a:xfrm>
            <a:off x="381000" y="4419600"/>
            <a:ext cx="8426450" cy="1558925"/>
            <a:chOff x="381000" y="4419600"/>
            <a:chExt cx="8426450" cy="1558925"/>
          </a:xfrm>
        </p:grpSpPr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81000" y="4419600"/>
              <a:ext cx="8148760" cy="703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362200" y="5334000"/>
              <a:ext cx="6445250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228600"/>
            <a:ext cx="3657601" cy="307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52400"/>
            <a:ext cx="363722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505200"/>
            <a:ext cx="371928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3429000"/>
            <a:ext cx="3561444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9"/>
          <p:cNvGrpSpPr/>
          <p:nvPr/>
        </p:nvGrpSpPr>
        <p:grpSpPr>
          <a:xfrm>
            <a:off x="2743200" y="2667000"/>
            <a:ext cx="381000" cy="457200"/>
            <a:chOff x="3200400" y="2667000"/>
            <a:chExt cx="381000" cy="457200"/>
          </a:xfrm>
        </p:grpSpPr>
        <p:cxnSp>
          <p:nvCxnSpPr>
            <p:cNvPr id="7" name="Straight Connector 6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7467600" y="5867400"/>
            <a:ext cx="381000" cy="457200"/>
            <a:chOff x="3200400" y="2667000"/>
            <a:chExt cx="381000" cy="457200"/>
          </a:xfrm>
        </p:grpSpPr>
        <p:cxnSp>
          <p:nvCxnSpPr>
            <p:cNvPr id="12" name="Straight Connector 11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7162800" y="2590800"/>
            <a:ext cx="381000" cy="457200"/>
            <a:chOff x="3200400" y="2667000"/>
            <a:chExt cx="381000" cy="457200"/>
          </a:xfrm>
        </p:grpSpPr>
        <p:cxnSp>
          <p:nvCxnSpPr>
            <p:cNvPr id="15" name="Straight Connector 14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2895600" y="6096000"/>
            <a:ext cx="304800" cy="457200"/>
            <a:chOff x="4495800" y="5257800"/>
            <a:chExt cx="304800" cy="457200"/>
          </a:xfrm>
        </p:grpSpPr>
        <p:cxnSp>
          <p:nvCxnSpPr>
            <p:cNvPr id="18" name="Straight Connector 17"/>
            <p:cNvCxnSpPr/>
            <p:nvPr/>
          </p:nvCxnSpPr>
          <p:spPr>
            <a:xfrm rot="5400000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V="1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2400" y="304800"/>
            <a:ext cx="8699906" cy="1643063"/>
            <a:chOff x="152400" y="304800"/>
            <a:chExt cx="8699906" cy="164306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0075" y="304800"/>
              <a:ext cx="8194675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0600" y="1143000"/>
              <a:ext cx="4051706" cy="727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1219200"/>
              <a:ext cx="4584294" cy="728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Oval 5"/>
          <p:cNvSpPr/>
          <p:nvPr/>
        </p:nvSpPr>
        <p:spPr>
          <a:xfrm>
            <a:off x="304800" y="2514600"/>
            <a:ext cx="2514600" cy="2514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752600" y="2438400"/>
            <a:ext cx="2514600" cy="25146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57400" y="28956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36576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0" y="30480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24200" y="25908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24200" y="37338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953000" y="2438400"/>
            <a:ext cx="2514600" cy="25146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400800" y="2362200"/>
            <a:ext cx="2514600" cy="25146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705600" y="28194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81800" y="35814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01000" y="30480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20000" y="38100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96200" y="22860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600" y="18288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33800" y="18288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05400" y="17526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05800" y="17526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52400" y="304800"/>
            <a:ext cx="8840836" cy="3886200"/>
            <a:chOff x="152400" y="304800"/>
            <a:chExt cx="8840836" cy="388620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4568" y="304800"/>
              <a:ext cx="8738668" cy="639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76800" y="1066800"/>
              <a:ext cx="3992190" cy="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" y="1066800"/>
              <a:ext cx="4528131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2400" y="1905000"/>
              <a:ext cx="8715608" cy="601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000" y="2667000"/>
              <a:ext cx="8454986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165897" y="3505200"/>
              <a:ext cx="2448555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4402630"/>
            <a:ext cx="5791200" cy="77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5486401"/>
            <a:ext cx="5867400" cy="94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4792" y="228600"/>
            <a:ext cx="619644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4343400" y="914400"/>
            <a:ext cx="4145114" cy="914400"/>
            <a:chOff x="4343400" y="914400"/>
            <a:chExt cx="4145114" cy="9144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43400" y="990600"/>
              <a:ext cx="4145114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48400" y="914400"/>
              <a:ext cx="465137" cy="434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8" name="Group 27"/>
          <p:cNvGrpSpPr/>
          <p:nvPr/>
        </p:nvGrpSpPr>
        <p:grpSpPr>
          <a:xfrm>
            <a:off x="152400" y="1676400"/>
            <a:ext cx="8781646" cy="2971800"/>
            <a:chOff x="152400" y="1676400"/>
            <a:chExt cx="8781646" cy="29718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1676400"/>
              <a:ext cx="8684670" cy="762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67200" y="2438400"/>
              <a:ext cx="4532416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5452" y="2438400"/>
              <a:ext cx="4099540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2400" y="3200400"/>
              <a:ext cx="8781646" cy="848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858000" y="3962400"/>
              <a:ext cx="1940674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609600" y="457200"/>
            <a:ext cx="2971800" cy="2895600"/>
          </a:xfrm>
          <a:prstGeom prst="ellipse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133600" y="457200"/>
            <a:ext cx="2971800" cy="2895600"/>
          </a:xfrm>
          <a:prstGeom prst="ellipse">
            <a:avLst/>
          </a:prstGeom>
          <a:noFill/>
          <a:ln w="50800">
            <a:solidFill>
              <a:srgbClr val="171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62200" y="11430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علی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400" y="21336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رضا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9200" y="6096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سامان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000" y="1295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احسان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1981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فرشید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9200" y="25146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حسین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2800" y="533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محمد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7600" y="11430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3800" y="1828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کیوان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2800" y="2514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سبحان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1000" y="3048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53000" y="4572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944" y="4191000"/>
            <a:ext cx="1881414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4038600"/>
            <a:ext cx="6858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562600"/>
            <a:ext cx="1981926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5334000"/>
            <a:ext cx="6705600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2514600" y="4267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سامان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38600" y="4267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احسان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38800" y="4267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فرشید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2800" y="4267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حسین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657600" y="4267200"/>
            <a:ext cx="3481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</a:t>
            </a:r>
            <a:endParaRPr lang="en-US" sz="4000" dirty="0"/>
          </a:p>
        </p:txBody>
      </p:sp>
      <p:sp>
        <p:nvSpPr>
          <p:cNvPr id="33" name="Rectangle 32"/>
          <p:cNvSpPr/>
          <p:nvPr/>
        </p:nvSpPr>
        <p:spPr>
          <a:xfrm>
            <a:off x="5334000" y="4267200"/>
            <a:ext cx="3481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</a:t>
            </a:r>
            <a:endParaRPr lang="en-US" sz="4000" dirty="0"/>
          </a:p>
        </p:txBody>
      </p:sp>
      <p:sp>
        <p:nvSpPr>
          <p:cNvPr id="34" name="Rectangle 33"/>
          <p:cNvSpPr/>
          <p:nvPr/>
        </p:nvSpPr>
        <p:spPr>
          <a:xfrm>
            <a:off x="6858000" y="4267200"/>
            <a:ext cx="3481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</a:t>
            </a:r>
            <a:endParaRPr lang="en-US" sz="4000" dirty="0"/>
          </a:p>
        </p:txBody>
      </p:sp>
      <p:sp>
        <p:nvSpPr>
          <p:cNvPr id="35" name="TextBox 34"/>
          <p:cNvSpPr txBox="1"/>
          <p:nvPr/>
        </p:nvSpPr>
        <p:spPr>
          <a:xfrm>
            <a:off x="2667000" y="55626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محمد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14800" y="55626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62600" y="5638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کیوان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62800" y="5638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سبحان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733800" y="5562600"/>
            <a:ext cx="3481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</a:t>
            </a:r>
            <a:endParaRPr lang="en-US" sz="4000" dirty="0"/>
          </a:p>
        </p:txBody>
      </p:sp>
      <p:sp>
        <p:nvSpPr>
          <p:cNvPr id="40" name="Rectangle 39"/>
          <p:cNvSpPr/>
          <p:nvPr/>
        </p:nvSpPr>
        <p:spPr>
          <a:xfrm>
            <a:off x="5181600" y="5562600"/>
            <a:ext cx="3481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</a:t>
            </a:r>
            <a:endParaRPr lang="en-US" sz="4000" dirty="0"/>
          </a:p>
        </p:txBody>
      </p:sp>
      <p:sp>
        <p:nvSpPr>
          <p:cNvPr id="41" name="Rectangle 40"/>
          <p:cNvSpPr/>
          <p:nvPr/>
        </p:nvSpPr>
        <p:spPr>
          <a:xfrm>
            <a:off x="6781800" y="5638800"/>
            <a:ext cx="3481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٬</a:t>
            </a:r>
            <a:endParaRPr lang="en-US" sz="4000" dirty="0"/>
          </a:p>
        </p:txBody>
      </p:sp>
      <p:sp>
        <p:nvSpPr>
          <p:cNvPr id="42" name="TextBox 41"/>
          <p:cNvSpPr txBox="1"/>
          <p:nvPr/>
        </p:nvSpPr>
        <p:spPr>
          <a:xfrm>
            <a:off x="1219200" y="6096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سامان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2000" y="1295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احسان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38200" y="1981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فرشید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19200" y="25146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حسین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52800" y="533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محمد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657600" y="11430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حسن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733800" y="1828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کیوان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352800" y="2514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سبحان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5783" y="304800"/>
            <a:ext cx="8832919" cy="3429000"/>
            <a:chOff x="155783" y="304800"/>
            <a:chExt cx="8832919" cy="342900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04800"/>
              <a:ext cx="8760102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94889" y="1143000"/>
              <a:ext cx="1835217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5783" y="1143000"/>
              <a:ext cx="6984991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81400" y="1981200"/>
              <a:ext cx="5273205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2057400"/>
              <a:ext cx="340836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519776" y="2895600"/>
              <a:ext cx="4338328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4800600"/>
            <a:ext cx="5867400" cy="81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4191000"/>
            <a:ext cx="503539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447800"/>
            <a:ext cx="4876800" cy="241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228600"/>
            <a:ext cx="5867400" cy="81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608" y="304800"/>
            <a:ext cx="842341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219201"/>
            <a:ext cx="2380384" cy="671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447800"/>
            <a:ext cx="3838917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2514600"/>
            <a:ext cx="372300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4114800" y="3733800"/>
            <a:ext cx="4554537" cy="941755"/>
            <a:chOff x="4114800" y="3124200"/>
            <a:chExt cx="4554537" cy="941755"/>
          </a:xfrm>
        </p:grpSpPr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14800" y="3352800"/>
              <a:ext cx="4554537" cy="713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15000" y="3124200"/>
              <a:ext cx="479425" cy="409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" name="Group 10"/>
          <p:cNvGrpSpPr/>
          <p:nvPr/>
        </p:nvGrpSpPr>
        <p:grpSpPr>
          <a:xfrm>
            <a:off x="457200" y="5029200"/>
            <a:ext cx="8534400" cy="1292225"/>
            <a:chOff x="381000" y="4267200"/>
            <a:chExt cx="8534400" cy="1292225"/>
          </a:xfrm>
        </p:grpSpPr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81000" y="4267200"/>
              <a:ext cx="8534400" cy="693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9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772400" y="5105400"/>
              <a:ext cx="888090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"/>
            <a:ext cx="314744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04800"/>
            <a:ext cx="282479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1447800"/>
            <a:ext cx="2190371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2438400"/>
            <a:ext cx="3823610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581400"/>
            <a:ext cx="3352800" cy="76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00600" y="3581400"/>
            <a:ext cx="347331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4724400"/>
            <a:ext cx="3305941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00600" y="4572000"/>
            <a:ext cx="3657600" cy="8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2400" y="5867400"/>
            <a:ext cx="334971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53000" y="5791200"/>
            <a:ext cx="3648414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" name="Group 11"/>
          <p:cNvGrpSpPr/>
          <p:nvPr/>
        </p:nvGrpSpPr>
        <p:grpSpPr>
          <a:xfrm>
            <a:off x="3733800" y="3657600"/>
            <a:ext cx="381000" cy="457200"/>
            <a:chOff x="3200400" y="2667000"/>
            <a:chExt cx="381000" cy="457200"/>
          </a:xfrm>
        </p:grpSpPr>
        <p:cxnSp>
          <p:nvCxnSpPr>
            <p:cNvPr id="13" name="Straight Connector 12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7924800" y="2590800"/>
            <a:ext cx="304800" cy="457200"/>
            <a:chOff x="4495800" y="5257800"/>
            <a:chExt cx="304800" cy="457200"/>
          </a:xfrm>
        </p:grpSpPr>
        <p:cxnSp>
          <p:nvCxnSpPr>
            <p:cNvPr id="22" name="Straight Connector 21"/>
            <p:cNvCxnSpPr/>
            <p:nvPr/>
          </p:nvCxnSpPr>
          <p:spPr>
            <a:xfrm rot="5400000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16200000" flipV="1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8458200" y="3657600"/>
            <a:ext cx="304800" cy="457200"/>
            <a:chOff x="4495800" y="5257800"/>
            <a:chExt cx="304800" cy="457200"/>
          </a:xfrm>
        </p:grpSpPr>
        <p:cxnSp>
          <p:nvCxnSpPr>
            <p:cNvPr id="25" name="Straight Connector 24"/>
            <p:cNvCxnSpPr/>
            <p:nvPr/>
          </p:nvCxnSpPr>
          <p:spPr>
            <a:xfrm rot="5400000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V="1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3657600" y="4800600"/>
            <a:ext cx="304800" cy="457200"/>
            <a:chOff x="4495800" y="5257800"/>
            <a:chExt cx="304800" cy="457200"/>
          </a:xfrm>
        </p:grpSpPr>
        <p:cxnSp>
          <p:nvCxnSpPr>
            <p:cNvPr id="28" name="Straight Connector 27"/>
            <p:cNvCxnSpPr/>
            <p:nvPr/>
          </p:nvCxnSpPr>
          <p:spPr>
            <a:xfrm rot="5400000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V="1">
              <a:off x="4419600" y="53340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534400" y="4648200"/>
            <a:ext cx="381000" cy="457200"/>
            <a:chOff x="3200400" y="2667000"/>
            <a:chExt cx="381000" cy="457200"/>
          </a:xfrm>
        </p:grpSpPr>
        <p:cxnSp>
          <p:nvCxnSpPr>
            <p:cNvPr id="31" name="Straight Connector 30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3657600" y="5791200"/>
            <a:ext cx="381000" cy="457200"/>
            <a:chOff x="3200400" y="2667000"/>
            <a:chExt cx="381000" cy="457200"/>
          </a:xfrm>
        </p:grpSpPr>
        <p:cxnSp>
          <p:nvCxnSpPr>
            <p:cNvPr id="34" name="Straight Connector 33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8610600" y="5791200"/>
            <a:ext cx="381000" cy="457200"/>
            <a:chOff x="3200400" y="2667000"/>
            <a:chExt cx="381000" cy="457200"/>
          </a:xfrm>
        </p:grpSpPr>
        <p:cxnSp>
          <p:nvCxnSpPr>
            <p:cNvPr id="37" name="Straight Connector 36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6477000" y="304800"/>
            <a:ext cx="381000" cy="457200"/>
            <a:chOff x="3200400" y="2667000"/>
            <a:chExt cx="381000" cy="457200"/>
          </a:xfrm>
        </p:grpSpPr>
        <p:cxnSp>
          <p:nvCxnSpPr>
            <p:cNvPr id="40" name="Straight Connector 39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6172200" y="1524000"/>
            <a:ext cx="381000" cy="457200"/>
            <a:chOff x="3200400" y="2667000"/>
            <a:chExt cx="381000" cy="457200"/>
          </a:xfrm>
        </p:grpSpPr>
        <p:cxnSp>
          <p:nvCxnSpPr>
            <p:cNvPr id="43" name="Straight Connector 42"/>
            <p:cNvCxnSpPr/>
            <p:nvPr/>
          </p:nvCxnSpPr>
          <p:spPr>
            <a:xfrm rot="5400000">
              <a:off x="3200400" y="2743200"/>
              <a:ext cx="457200" cy="3048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16200000" flipV="1">
              <a:off x="3124200" y="2971800"/>
              <a:ext cx="228600" cy="76200"/>
            </a:xfrm>
            <a:prstGeom prst="line">
              <a:avLst/>
            </a:prstGeom>
            <a:ln w="508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2400" y="304800"/>
            <a:ext cx="8760138" cy="2340226"/>
            <a:chOff x="152400" y="304800"/>
            <a:chExt cx="8760138" cy="2340226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04800"/>
              <a:ext cx="8683938" cy="654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43400" y="1143000"/>
              <a:ext cx="4555640" cy="667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1143000"/>
              <a:ext cx="4177181" cy="731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91000" y="2057400"/>
              <a:ext cx="4660026" cy="587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" name="Group 8"/>
          <p:cNvGrpSpPr/>
          <p:nvPr/>
        </p:nvGrpSpPr>
        <p:grpSpPr>
          <a:xfrm>
            <a:off x="304800" y="4648200"/>
            <a:ext cx="8435668" cy="1524000"/>
            <a:chOff x="457200" y="2895600"/>
            <a:chExt cx="8435668" cy="15240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7200" y="2895600"/>
              <a:ext cx="8435668" cy="703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853112" y="3810000"/>
              <a:ext cx="2914651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0" name="TextBox 9"/>
          <p:cNvSpPr txBox="1"/>
          <p:nvPr/>
        </p:nvSpPr>
        <p:spPr>
          <a:xfrm>
            <a:off x="304800" y="3657600"/>
            <a:ext cx="49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B={</a:t>
            </a:r>
            <a:r>
              <a:rPr lang="fa-IR" sz="36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۱۸ ٬ ۹ ٬ ۶ ٬ ۳ ٬ ۲ ٬ ۱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2590800"/>
            <a:ext cx="502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A={</a:t>
            </a:r>
            <a:r>
              <a:rPr lang="fa-IR" sz="36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۱۲ ٬ ۶ ٬ ۴ ٬ ۳ ٬ ۲ ٬ ۱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55626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۱۸ ٬ ۹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29154" y="304800"/>
            <a:ext cx="8560130" cy="1477963"/>
            <a:chOff x="329154" y="304800"/>
            <a:chExt cx="8560130" cy="147796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9154" y="304800"/>
              <a:ext cx="8560130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19800" y="1143000"/>
              <a:ext cx="2807318" cy="639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" name="TextBox 3"/>
          <p:cNvSpPr txBox="1"/>
          <p:nvPr/>
        </p:nvSpPr>
        <p:spPr>
          <a:xfrm>
            <a:off x="914400" y="1066800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۶ ٬ ۳ ٬ ۲ ٬ ۱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33400" y="2057400"/>
            <a:ext cx="8409541" cy="1470025"/>
            <a:chOff x="533400" y="2057400"/>
            <a:chExt cx="8409541" cy="1470025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3400" y="2057400"/>
              <a:ext cx="8409541" cy="609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86600" y="2971800"/>
              <a:ext cx="1788837" cy="555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5410200"/>
            <a:ext cx="7445984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4191000"/>
            <a:ext cx="4724400" cy="95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3048000"/>
            <a:ext cx="4674802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6858000" cy="79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19200"/>
            <a:ext cx="4114800" cy="832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04800"/>
            <a:ext cx="4038600" cy="75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429000"/>
            <a:ext cx="1877944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362200" y="3352800"/>
            <a:ext cx="487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5400" dirty="0" smtClean="0">
                <a:solidFill>
                  <a:srgbClr val="7030A0"/>
                </a:solidFill>
                <a:latin typeface="Times New Roman" pitchFamily="18" charset="0"/>
                <a:cs typeface="Dast Nevis" pitchFamily="66" charset="-78"/>
              </a:rPr>
              <a:t>۰</a:t>
            </a:r>
            <a:r>
              <a:rPr lang="fa-IR" sz="36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 ٬ ۱-٬ ۲- ٬ ۳- ٬ ...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1" y="4572000"/>
            <a:ext cx="1905000" cy="642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2514600" y="44958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5791200"/>
            <a:ext cx="199432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590800" y="57912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4800" dirty="0" smtClean="0">
                <a:solidFill>
                  <a:srgbClr val="7030A0"/>
                </a:solidFill>
                <a:latin typeface="Times New Roman" pitchFamily="18" charset="0"/>
                <a:cs typeface="Dast Nevis" pitchFamily="66" charset="-78"/>
              </a:rPr>
              <a:t>۰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16976" y="228600"/>
            <a:ext cx="8555884" cy="2597150"/>
            <a:chOff x="316976" y="228600"/>
            <a:chExt cx="8555884" cy="259715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6976" y="228600"/>
              <a:ext cx="8555884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50806" y="990600"/>
              <a:ext cx="1619654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000" y="990600"/>
              <a:ext cx="6874354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62600" y="1828800"/>
              <a:ext cx="3279966" cy="996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276600"/>
            <a:ext cx="85896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85800" y="228600"/>
            <a:ext cx="8138391" cy="6096000"/>
            <a:chOff x="685800" y="228600"/>
            <a:chExt cx="8138391" cy="609600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0" y="533400"/>
              <a:ext cx="8138391" cy="579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68778" y="228600"/>
              <a:ext cx="587660" cy="530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2400" y="228600"/>
            <a:ext cx="8767590" cy="2022928"/>
            <a:chOff x="152400" y="228600"/>
            <a:chExt cx="8767590" cy="2022928"/>
          </a:xfrm>
        </p:grpSpPr>
        <p:pic>
          <p:nvPicPr>
            <p:cNvPr id="2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228600"/>
              <a:ext cx="8691390" cy="698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34383" y="990600"/>
              <a:ext cx="2541077" cy="565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914400"/>
              <a:ext cx="5942450" cy="643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72200" y="1676400"/>
              <a:ext cx="2592184" cy="575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057" y="304800"/>
            <a:ext cx="7163859" cy="6117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0070C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0070C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4792" y="228600"/>
            <a:ext cx="619644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4"/>
          <p:cNvGrpSpPr/>
          <p:nvPr/>
        </p:nvGrpSpPr>
        <p:grpSpPr>
          <a:xfrm>
            <a:off x="4267200" y="838200"/>
            <a:ext cx="4145114" cy="914400"/>
            <a:chOff x="4343400" y="914400"/>
            <a:chExt cx="4145114" cy="9144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43400" y="990600"/>
              <a:ext cx="4145114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48400" y="914400"/>
              <a:ext cx="465137" cy="434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524000"/>
            <a:ext cx="8684670" cy="76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20348" y="2209800"/>
            <a:ext cx="453241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2209800"/>
            <a:ext cx="409954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2971800"/>
            <a:ext cx="8781646" cy="84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8000" y="3886200"/>
            <a:ext cx="194067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Oval 13"/>
          <p:cNvSpPr/>
          <p:nvPr/>
        </p:nvSpPr>
        <p:spPr>
          <a:xfrm>
            <a:off x="457200" y="3810000"/>
            <a:ext cx="2971800" cy="28956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981200" y="3810000"/>
            <a:ext cx="2971800" cy="2895600"/>
          </a:xfrm>
          <a:prstGeom prst="ellipse">
            <a:avLst/>
          </a:prstGeom>
          <a:noFill/>
          <a:ln w="50800">
            <a:solidFill>
              <a:srgbClr val="171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209800" y="44958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علی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0" y="54864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رضا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66800" y="3962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سامان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" y="4648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احسان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5800" y="53340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فرشید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6800" y="586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حسین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0400" y="3886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محمد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5200" y="44958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81400" y="51816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کیوان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0400" y="5867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سبحان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8200" y="36576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8600" y="36576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/>
          <p:nvPr/>
        </p:nvGrpSpPr>
        <p:grpSpPr>
          <a:xfrm>
            <a:off x="152400" y="228600"/>
            <a:ext cx="8767590" cy="2022928"/>
            <a:chOff x="152400" y="228600"/>
            <a:chExt cx="8767590" cy="2022928"/>
          </a:xfrm>
        </p:grpSpPr>
        <p:pic>
          <p:nvPicPr>
            <p:cNvPr id="2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228600"/>
              <a:ext cx="8691390" cy="698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34383" y="990600"/>
              <a:ext cx="2541077" cy="565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400" y="914400"/>
              <a:ext cx="5942450" cy="643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72200" y="1676400"/>
              <a:ext cx="2592184" cy="575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" name="Oval 7"/>
          <p:cNvSpPr/>
          <p:nvPr/>
        </p:nvSpPr>
        <p:spPr>
          <a:xfrm>
            <a:off x="533400" y="3657600"/>
            <a:ext cx="2971800" cy="28956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057400" y="3657600"/>
            <a:ext cx="2971800" cy="2895600"/>
          </a:xfrm>
          <a:prstGeom prst="ellipse">
            <a:avLst/>
          </a:prstGeom>
          <a:noFill/>
          <a:ln w="50800">
            <a:solidFill>
              <a:srgbClr val="171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0" y="43434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علی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2200" y="53340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رضا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38100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سامان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4495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احسان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" y="51816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فرشید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57150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حسین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6600" y="3733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محمد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81400" y="4343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57600" y="5029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کیوان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6600" y="5715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سبحان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600" y="26670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F={</a:t>
            </a:r>
            <a:r>
              <a:rPr lang="fa-IR" sz="36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محمد ٬ حسن ٬ کیوان ٬ سبحان ٬ علی ٬ رضا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35052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76800" y="36576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600" y="19812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V={</a:t>
            </a:r>
            <a:r>
              <a:rPr lang="fa-IR" sz="36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حسین ٬ فرشید ٬ احسان ٬ سامان ٬ علی ٬ رضا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533400" y="3657600"/>
            <a:ext cx="2971800" cy="28956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057400" y="3657600"/>
            <a:ext cx="2971800" cy="2895600"/>
          </a:xfrm>
          <a:prstGeom prst="ellipse">
            <a:avLst/>
          </a:prstGeom>
          <a:noFill/>
          <a:ln w="50800">
            <a:solidFill>
              <a:srgbClr val="171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0" y="43434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علی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2200" y="53340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رضا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38100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سامان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4495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احسان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" y="51816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فرشید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57150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حسین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6600" y="3733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محمد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81400" y="4343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57600" y="5029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کیوان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6600" y="5715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سبحان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35052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76800" y="36576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8528569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381000" y="8382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36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علی ٬ رضا</a:t>
            </a:r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533400" y="3657600"/>
            <a:ext cx="2971800" cy="28956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057400" y="3657600"/>
            <a:ext cx="2971800" cy="2895600"/>
          </a:xfrm>
          <a:prstGeom prst="ellipse">
            <a:avLst/>
          </a:prstGeom>
          <a:noFill/>
          <a:ln w="50800">
            <a:solidFill>
              <a:srgbClr val="1717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0" y="43434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علی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2200" y="53340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رضا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3000" y="38100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سامان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4495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احسان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0" y="51816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فرشید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3000" y="57150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حسین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76600" y="3733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محمد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81400" y="43434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حسن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57600" y="50292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کیوان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6600" y="5715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سبحان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35052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76800" y="36576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28600" y="304800"/>
            <a:ext cx="8728364" cy="1333500"/>
            <a:chOff x="228600" y="1752600"/>
            <a:chExt cx="8728364" cy="1333500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752600"/>
              <a:ext cx="8728364" cy="660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10400" y="2438400"/>
              <a:ext cx="1889125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7" name="TextBox 26"/>
          <p:cNvSpPr txBox="1"/>
          <p:nvPr/>
        </p:nvSpPr>
        <p:spPr>
          <a:xfrm>
            <a:off x="0" y="1600200"/>
            <a:ext cx="9220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{</a:t>
            </a:r>
            <a:r>
              <a:rPr lang="fa-IR" sz="26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حسین ٬ فرشید ٬ احسان ٬ سامان ٬ محمد ٬ حسن ٬ کیوان ٬ سبحان ٬ علی ٬ رضا</a:t>
            </a:r>
            <a:r>
              <a:rPr lang="en-US" sz="2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en-US" sz="2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10688" y="304800"/>
            <a:ext cx="8751518" cy="1406525"/>
            <a:chOff x="210688" y="304800"/>
            <a:chExt cx="8751518" cy="140652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0688" y="304800"/>
              <a:ext cx="8751518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5600" y="1066800"/>
              <a:ext cx="2228318" cy="568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14400" y="1143000"/>
              <a:ext cx="5775967" cy="568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905000"/>
            <a:ext cx="850454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895600" y="19812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3800" y="19812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8200" y="19812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0" y="19812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05600" y="19812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72400" y="19812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91000" y="19050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2800" y="1981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57800" y="19050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4600" y="19050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15200" y="19050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124200"/>
            <a:ext cx="833087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2438400" y="32766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57600" y="32766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۱-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76800" y="3124200"/>
            <a:ext cx="60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72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7200" dirty="0">
              <a:solidFill>
                <a:srgbClr val="7030A0"/>
              </a:solidFill>
              <a:cs typeface="Dast Nevis" pitchFamily="66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91200" y="33528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29400" y="33528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20000" y="33528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6600" y="3276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95800" y="3276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10200" y="3276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24600" y="3276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39000" y="3276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850454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8956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38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82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056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72400" y="3048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91000" y="228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2800" y="3048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57800" y="228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4600" y="228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15200" y="2286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447800"/>
            <a:ext cx="833087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2438400" y="16002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57600" y="16002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۱-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76800" y="1447800"/>
            <a:ext cx="60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72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7200" dirty="0">
              <a:solidFill>
                <a:srgbClr val="7030A0"/>
              </a:solidFill>
              <a:cs typeface="Dast Nevis" pitchFamily="66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91200" y="1676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29400" y="1676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20000" y="1676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766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958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102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246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39000" y="1600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971800"/>
            <a:ext cx="8610600" cy="78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3657600"/>
            <a:ext cx="3048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1143000" y="3962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81200" y="3962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71800" y="39624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76400" y="3886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90800" y="3886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734" y="4876800"/>
            <a:ext cx="872066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2200" y="5486400"/>
            <a:ext cx="3048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2667000" y="5791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05200" y="5791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95800" y="57912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00400" y="57150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14800" y="5715000"/>
            <a:ext cx="45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٬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228600" y="5715000"/>
            <a:ext cx="2105026" cy="852487"/>
            <a:chOff x="228600" y="5715000"/>
            <a:chExt cx="2105026" cy="852487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8600" y="5715000"/>
              <a:ext cx="1570371" cy="852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28800" y="6019800"/>
              <a:ext cx="504826" cy="344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6" grpId="0"/>
      <p:bldP spid="47" grpId="0"/>
      <p:bldP spid="48" grpId="0"/>
      <p:bldP spid="49" grpId="0"/>
      <p:bldP spid="5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324</Words>
  <Application>Microsoft Office PowerPoint</Application>
  <PresentationFormat>On-screen Show (4:3)</PresentationFormat>
  <Paragraphs>220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115</cp:revision>
  <dcterms:created xsi:type="dcterms:W3CDTF">2020-10-02T19:35:03Z</dcterms:created>
  <dcterms:modified xsi:type="dcterms:W3CDTF">2020-10-14T15:42:41Z</dcterms:modified>
</cp:coreProperties>
</file>